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58" r:id="rId4"/>
    <p:sldId id="259" r:id="rId5"/>
    <p:sldId id="260" r:id="rId6"/>
    <p:sldId id="266" r:id="rId7"/>
    <p:sldId id="267" r:id="rId8"/>
    <p:sldId id="288" r:id="rId9"/>
    <p:sldId id="289" r:id="rId10"/>
    <p:sldId id="274" r:id="rId11"/>
    <p:sldId id="284" r:id="rId12"/>
    <p:sldId id="287" r:id="rId13"/>
    <p:sldId id="268" r:id="rId14"/>
    <p:sldId id="261" r:id="rId15"/>
    <p:sldId id="269" r:id="rId16"/>
    <p:sldId id="262" r:id="rId17"/>
    <p:sldId id="264" r:id="rId18"/>
    <p:sldId id="277" r:id="rId19"/>
    <p:sldId id="257" r:id="rId20"/>
    <p:sldId id="290" r:id="rId21"/>
    <p:sldId id="276" r:id="rId22"/>
    <p:sldId id="275" r:id="rId23"/>
    <p:sldId id="279" r:id="rId24"/>
    <p:sldId id="281" r:id="rId25"/>
    <p:sldId id="282" r:id="rId26"/>
    <p:sldId id="283" r:id="rId27"/>
  </p:sldIdLst>
  <p:sldSz cx="12192000" cy="6858000"/>
  <p:notesSz cx="12192000" cy="6858000"/>
  <p:embeddedFontLs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59" autoAdjust="0"/>
  </p:normalViewPr>
  <p:slideViewPr>
    <p:cSldViewPr>
      <p:cViewPr varScale="1">
        <p:scale>
          <a:sx n="101" d="100"/>
          <a:sy n="101" d="100"/>
        </p:scale>
        <p:origin x="95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474DA-625C-4551-85CD-93B8763E788F}" type="datetimeFigureOut">
              <a:rPr lang="tr-TR" smtClean="0"/>
              <a:t>26.07.2022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A8F61-017C-4DBC-81C2-7EB8696E43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197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Dev1:Yeni Delhi ,Hindistan 21.30</a:t>
            </a:r>
          </a:p>
          <a:p>
            <a:r>
              <a:rPr lang="tr-TR" dirty="0"/>
              <a:t>Dev2:İstanbul ,Türkiye 19.30</a:t>
            </a:r>
          </a:p>
          <a:p>
            <a:r>
              <a:rPr lang="tr-TR" dirty="0"/>
              <a:t>Dev3:Berlin ,Almanya 18.30</a:t>
            </a:r>
          </a:p>
          <a:p>
            <a:r>
              <a:rPr lang="tr-TR" dirty="0"/>
              <a:t>Dev4:Toronto,Kanada 12.30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A8F61-017C-4DBC-81C2-7EB8696E43D5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819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65065" y="1876932"/>
            <a:ext cx="3261868" cy="223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585858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585858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585858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114452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6734555"/>
            <a:ext cx="12192000" cy="123825"/>
          </a:xfrm>
          <a:custGeom>
            <a:avLst/>
            <a:gdLst/>
            <a:ahLst/>
            <a:cxnLst/>
            <a:rect l="l" t="t" r="r" b="b"/>
            <a:pathLst>
              <a:path w="12192000" h="123825">
                <a:moveTo>
                  <a:pt x="12192000" y="0"/>
                </a:moveTo>
                <a:lnTo>
                  <a:pt x="0" y="0"/>
                </a:lnTo>
                <a:lnTo>
                  <a:pt x="0" y="123443"/>
                </a:lnTo>
                <a:lnTo>
                  <a:pt x="12192000" y="12344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9B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09727"/>
            <a:ext cx="12192000" cy="1396365"/>
          </a:xfrm>
          <a:custGeom>
            <a:avLst/>
            <a:gdLst/>
            <a:ahLst/>
            <a:cxnLst/>
            <a:rect l="l" t="t" r="r" b="b"/>
            <a:pathLst>
              <a:path w="12192000" h="1396365">
                <a:moveTo>
                  <a:pt x="12192000" y="842772"/>
                </a:moveTo>
                <a:lnTo>
                  <a:pt x="1638363" y="842772"/>
                </a:lnTo>
                <a:lnTo>
                  <a:pt x="1639354" y="838657"/>
                </a:lnTo>
                <a:lnTo>
                  <a:pt x="1647164" y="792695"/>
                </a:lnTo>
                <a:lnTo>
                  <a:pt x="1651927" y="745782"/>
                </a:lnTo>
                <a:lnTo>
                  <a:pt x="1653527" y="697992"/>
                </a:lnTo>
                <a:lnTo>
                  <a:pt x="1651927" y="650214"/>
                </a:lnTo>
                <a:lnTo>
                  <a:pt x="1647164" y="603300"/>
                </a:lnTo>
                <a:lnTo>
                  <a:pt x="1639354" y="557339"/>
                </a:lnTo>
                <a:lnTo>
                  <a:pt x="1628597" y="512457"/>
                </a:lnTo>
                <a:lnTo>
                  <a:pt x="1615008" y="468757"/>
                </a:lnTo>
                <a:lnTo>
                  <a:pt x="1598676" y="426326"/>
                </a:lnTo>
                <a:lnTo>
                  <a:pt x="1579714" y="385279"/>
                </a:lnTo>
                <a:lnTo>
                  <a:pt x="1558226" y="345732"/>
                </a:lnTo>
                <a:lnTo>
                  <a:pt x="1534312" y="307759"/>
                </a:lnTo>
                <a:lnTo>
                  <a:pt x="1508086" y="271500"/>
                </a:lnTo>
                <a:lnTo>
                  <a:pt x="1479638" y="237020"/>
                </a:lnTo>
                <a:lnTo>
                  <a:pt x="1449082" y="204457"/>
                </a:lnTo>
                <a:lnTo>
                  <a:pt x="1416519" y="173901"/>
                </a:lnTo>
                <a:lnTo>
                  <a:pt x="1382039" y="145453"/>
                </a:lnTo>
                <a:lnTo>
                  <a:pt x="1345780" y="119227"/>
                </a:lnTo>
                <a:lnTo>
                  <a:pt x="1307807" y="95313"/>
                </a:lnTo>
                <a:lnTo>
                  <a:pt x="1268260" y="73825"/>
                </a:lnTo>
                <a:lnTo>
                  <a:pt x="1227213" y="54864"/>
                </a:lnTo>
                <a:lnTo>
                  <a:pt x="1184783" y="38531"/>
                </a:lnTo>
                <a:lnTo>
                  <a:pt x="1141082" y="24942"/>
                </a:lnTo>
                <a:lnTo>
                  <a:pt x="1096200" y="14185"/>
                </a:lnTo>
                <a:lnTo>
                  <a:pt x="1050239" y="6375"/>
                </a:lnTo>
                <a:lnTo>
                  <a:pt x="1003325" y="1612"/>
                </a:lnTo>
                <a:lnTo>
                  <a:pt x="955548" y="0"/>
                </a:lnTo>
                <a:lnTo>
                  <a:pt x="907757" y="1612"/>
                </a:lnTo>
                <a:lnTo>
                  <a:pt x="860831" y="6375"/>
                </a:lnTo>
                <a:lnTo>
                  <a:pt x="814870" y="14185"/>
                </a:lnTo>
                <a:lnTo>
                  <a:pt x="769988" y="24942"/>
                </a:lnTo>
                <a:lnTo>
                  <a:pt x="726274" y="38531"/>
                </a:lnTo>
                <a:lnTo>
                  <a:pt x="683844" y="54864"/>
                </a:lnTo>
                <a:lnTo>
                  <a:pt x="642810" y="73825"/>
                </a:lnTo>
                <a:lnTo>
                  <a:pt x="603250" y="95313"/>
                </a:lnTo>
                <a:lnTo>
                  <a:pt x="565289" y="119227"/>
                </a:lnTo>
                <a:lnTo>
                  <a:pt x="529018" y="145453"/>
                </a:lnTo>
                <a:lnTo>
                  <a:pt x="494550" y="173901"/>
                </a:lnTo>
                <a:lnTo>
                  <a:pt x="461987" y="204457"/>
                </a:lnTo>
                <a:lnTo>
                  <a:pt x="431431" y="237020"/>
                </a:lnTo>
                <a:lnTo>
                  <a:pt x="402983" y="271500"/>
                </a:lnTo>
                <a:lnTo>
                  <a:pt x="376758" y="307759"/>
                </a:lnTo>
                <a:lnTo>
                  <a:pt x="352844" y="345732"/>
                </a:lnTo>
                <a:lnTo>
                  <a:pt x="331355" y="385279"/>
                </a:lnTo>
                <a:lnTo>
                  <a:pt x="312394" y="426326"/>
                </a:lnTo>
                <a:lnTo>
                  <a:pt x="296075" y="468757"/>
                </a:lnTo>
                <a:lnTo>
                  <a:pt x="282486" y="512457"/>
                </a:lnTo>
                <a:lnTo>
                  <a:pt x="271729" y="557339"/>
                </a:lnTo>
                <a:lnTo>
                  <a:pt x="263918" y="603300"/>
                </a:lnTo>
                <a:lnTo>
                  <a:pt x="259156" y="650214"/>
                </a:lnTo>
                <a:lnTo>
                  <a:pt x="257556" y="697992"/>
                </a:lnTo>
                <a:lnTo>
                  <a:pt x="259156" y="745782"/>
                </a:lnTo>
                <a:lnTo>
                  <a:pt x="263918" y="792695"/>
                </a:lnTo>
                <a:lnTo>
                  <a:pt x="271729" y="838657"/>
                </a:lnTo>
                <a:lnTo>
                  <a:pt x="272707" y="842772"/>
                </a:lnTo>
                <a:lnTo>
                  <a:pt x="0" y="842772"/>
                </a:lnTo>
                <a:lnTo>
                  <a:pt x="0" y="879348"/>
                </a:lnTo>
                <a:lnTo>
                  <a:pt x="281470" y="879348"/>
                </a:lnTo>
                <a:lnTo>
                  <a:pt x="282486" y="883539"/>
                </a:lnTo>
                <a:lnTo>
                  <a:pt x="296075" y="927239"/>
                </a:lnTo>
                <a:lnTo>
                  <a:pt x="312394" y="969670"/>
                </a:lnTo>
                <a:lnTo>
                  <a:pt x="331355" y="1010716"/>
                </a:lnTo>
                <a:lnTo>
                  <a:pt x="352844" y="1050264"/>
                </a:lnTo>
                <a:lnTo>
                  <a:pt x="376758" y="1088237"/>
                </a:lnTo>
                <a:lnTo>
                  <a:pt x="402983" y="1124496"/>
                </a:lnTo>
                <a:lnTo>
                  <a:pt x="431431" y="1158976"/>
                </a:lnTo>
                <a:lnTo>
                  <a:pt x="461987" y="1191539"/>
                </a:lnTo>
                <a:lnTo>
                  <a:pt x="494550" y="1222095"/>
                </a:lnTo>
                <a:lnTo>
                  <a:pt x="529018" y="1250543"/>
                </a:lnTo>
                <a:lnTo>
                  <a:pt x="565289" y="1276769"/>
                </a:lnTo>
                <a:lnTo>
                  <a:pt x="603250" y="1300683"/>
                </a:lnTo>
                <a:lnTo>
                  <a:pt x="642810" y="1322171"/>
                </a:lnTo>
                <a:lnTo>
                  <a:pt x="683844" y="1341132"/>
                </a:lnTo>
                <a:lnTo>
                  <a:pt x="726274" y="1357464"/>
                </a:lnTo>
                <a:lnTo>
                  <a:pt x="769988" y="1371053"/>
                </a:lnTo>
                <a:lnTo>
                  <a:pt x="814870" y="1381810"/>
                </a:lnTo>
                <a:lnTo>
                  <a:pt x="860831" y="1389621"/>
                </a:lnTo>
                <a:lnTo>
                  <a:pt x="907757" y="1394383"/>
                </a:lnTo>
                <a:lnTo>
                  <a:pt x="955548" y="1395984"/>
                </a:lnTo>
                <a:lnTo>
                  <a:pt x="1003325" y="1394383"/>
                </a:lnTo>
                <a:lnTo>
                  <a:pt x="1050239" y="1389621"/>
                </a:lnTo>
                <a:lnTo>
                  <a:pt x="1096200" y="1381810"/>
                </a:lnTo>
                <a:lnTo>
                  <a:pt x="1141082" y="1371053"/>
                </a:lnTo>
                <a:lnTo>
                  <a:pt x="1184783" y="1357464"/>
                </a:lnTo>
                <a:lnTo>
                  <a:pt x="1227213" y="1341132"/>
                </a:lnTo>
                <a:lnTo>
                  <a:pt x="1268260" y="1322171"/>
                </a:lnTo>
                <a:lnTo>
                  <a:pt x="1307807" y="1300683"/>
                </a:lnTo>
                <a:lnTo>
                  <a:pt x="1345780" y="1276769"/>
                </a:lnTo>
                <a:lnTo>
                  <a:pt x="1382039" y="1250543"/>
                </a:lnTo>
                <a:lnTo>
                  <a:pt x="1416519" y="1222095"/>
                </a:lnTo>
                <a:lnTo>
                  <a:pt x="1449082" y="1191539"/>
                </a:lnTo>
                <a:lnTo>
                  <a:pt x="1479638" y="1158976"/>
                </a:lnTo>
                <a:lnTo>
                  <a:pt x="1508086" y="1124496"/>
                </a:lnTo>
                <a:lnTo>
                  <a:pt x="1534312" y="1088237"/>
                </a:lnTo>
                <a:lnTo>
                  <a:pt x="1558226" y="1050264"/>
                </a:lnTo>
                <a:lnTo>
                  <a:pt x="1579714" y="1010716"/>
                </a:lnTo>
                <a:lnTo>
                  <a:pt x="1598676" y="969670"/>
                </a:lnTo>
                <a:lnTo>
                  <a:pt x="1615008" y="927239"/>
                </a:lnTo>
                <a:lnTo>
                  <a:pt x="1628597" y="883539"/>
                </a:lnTo>
                <a:lnTo>
                  <a:pt x="1629600" y="879348"/>
                </a:lnTo>
                <a:lnTo>
                  <a:pt x="12192000" y="879348"/>
                </a:lnTo>
                <a:lnTo>
                  <a:pt x="12192000" y="842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57556" y="109728"/>
            <a:ext cx="1396365" cy="1396365"/>
          </a:xfrm>
          <a:custGeom>
            <a:avLst/>
            <a:gdLst/>
            <a:ahLst/>
            <a:cxnLst/>
            <a:rect l="l" t="t" r="r" b="b"/>
            <a:pathLst>
              <a:path w="1396364" h="1396365">
                <a:moveTo>
                  <a:pt x="0" y="697992"/>
                </a:moveTo>
                <a:lnTo>
                  <a:pt x="1610" y="650208"/>
                </a:lnTo>
                <a:lnTo>
                  <a:pt x="6371" y="603288"/>
                </a:lnTo>
                <a:lnTo>
                  <a:pt x="14180" y="557335"/>
                </a:lnTo>
                <a:lnTo>
                  <a:pt x="24932" y="512453"/>
                </a:lnTo>
                <a:lnTo>
                  <a:pt x="38524" y="468747"/>
                </a:lnTo>
                <a:lnTo>
                  <a:pt x="54850" y="426321"/>
                </a:lnTo>
                <a:lnTo>
                  <a:pt x="73809" y="385277"/>
                </a:lnTo>
                <a:lnTo>
                  <a:pt x="95295" y="345722"/>
                </a:lnTo>
                <a:lnTo>
                  <a:pt x="119204" y="307757"/>
                </a:lnTo>
                <a:lnTo>
                  <a:pt x="145433" y="271489"/>
                </a:lnTo>
                <a:lnTo>
                  <a:pt x="173878" y="237019"/>
                </a:lnTo>
                <a:lnTo>
                  <a:pt x="204435" y="204454"/>
                </a:lnTo>
                <a:lnTo>
                  <a:pt x="236999" y="173895"/>
                </a:lnTo>
                <a:lnTo>
                  <a:pt x="271467" y="145449"/>
                </a:lnTo>
                <a:lnTo>
                  <a:pt x="307735" y="119218"/>
                </a:lnTo>
                <a:lnTo>
                  <a:pt x="345699" y="95306"/>
                </a:lnTo>
                <a:lnTo>
                  <a:pt x="385255" y="73818"/>
                </a:lnTo>
                <a:lnTo>
                  <a:pt x="426299" y="54858"/>
                </a:lnTo>
                <a:lnTo>
                  <a:pt x="468727" y="38529"/>
                </a:lnTo>
                <a:lnTo>
                  <a:pt x="512436" y="24936"/>
                </a:lnTo>
                <a:lnTo>
                  <a:pt x="557320" y="14182"/>
                </a:lnTo>
                <a:lnTo>
                  <a:pt x="603277" y="6372"/>
                </a:lnTo>
                <a:lnTo>
                  <a:pt x="650202" y="1610"/>
                </a:lnTo>
                <a:lnTo>
                  <a:pt x="697991" y="0"/>
                </a:lnTo>
                <a:lnTo>
                  <a:pt x="745775" y="1610"/>
                </a:lnTo>
                <a:lnTo>
                  <a:pt x="792695" y="6372"/>
                </a:lnTo>
                <a:lnTo>
                  <a:pt x="838648" y="14182"/>
                </a:lnTo>
                <a:lnTo>
                  <a:pt x="883530" y="24936"/>
                </a:lnTo>
                <a:lnTo>
                  <a:pt x="927236" y="38529"/>
                </a:lnTo>
                <a:lnTo>
                  <a:pt x="969662" y="54858"/>
                </a:lnTo>
                <a:lnTo>
                  <a:pt x="1010706" y="73818"/>
                </a:lnTo>
                <a:lnTo>
                  <a:pt x="1050261" y="95306"/>
                </a:lnTo>
                <a:lnTo>
                  <a:pt x="1088226" y="119218"/>
                </a:lnTo>
                <a:lnTo>
                  <a:pt x="1124494" y="145449"/>
                </a:lnTo>
                <a:lnTo>
                  <a:pt x="1158964" y="173895"/>
                </a:lnTo>
                <a:lnTo>
                  <a:pt x="1191529" y="204454"/>
                </a:lnTo>
                <a:lnTo>
                  <a:pt x="1222088" y="237019"/>
                </a:lnTo>
                <a:lnTo>
                  <a:pt x="1250534" y="271489"/>
                </a:lnTo>
                <a:lnTo>
                  <a:pt x="1276765" y="307757"/>
                </a:lnTo>
                <a:lnTo>
                  <a:pt x="1300677" y="345722"/>
                </a:lnTo>
                <a:lnTo>
                  <a:pt x="1322165" y="385277"/>
                </a:lnTo>
                <a:lnTo>
                  <a:pt x="1341125" y="426321"/>
                </a:lnTo>
                <a:lnTo>
                  <a:pt x="1357454" y="468747"/>
                </a:lnTo>
                <a:lnTo>
                  <a:pt x="1371047" y="512453"/>
                </a:lnTo>
                <a:lnTo>
                  <a:pt x="1381801" y="557335"/>
                </a:lnTo>
                <a:lnTo>
                  <a:pt x="1389611" y="603288"/>
                </a:lnTo>
                <a:lnTo>
                  <a:pt x="1394373" y="650208"/>
                </a:lnTo>
                <a:lnTo>
                  <a:pt x="1395983" y="697992"/>
                </a:lnTo>
                <a:lnTo>
                  <a:pt x="1394373" y="745775"/>
                </a:lnTo>
                <a:lnTo>
                  <a:pt x="1389611" y="792695"/>
                </a:lnTo>
                <a:lnTo>
                  <a:pt x="1381801" y="838648"/>
                </a:lnTo>
                <a:lnTo>
                  <a:pt x="1371047" y="883530"/>
                </a:lnTo>
                <a:lnTo>
                  <a:pt x="1357454" y="927236"/>
                </a:lnTo>
                <a:lnTo>
                  <a:pt x="1341125" y="969662"/>
                </a:lnTo>
                <a:lnTo>
                  <a:pt x="1322165" y="1010706"/>
                </a:lnTo>
                <a:lnTo>
                  <a:pt x="1300677" y="1050261"/>
                </a:lnTo>
                <a:lnTo>
                  <a:pt x="1276765" y="1088226"/>
                </a:lnTo>
                <a:lnTo>
                  <a:pt x="1250534" y="1124494"/>
                </a:lnTo>
                <a:lnTo>
                  <a:pt x="1222088" y="1158964"/>
                </a:lnTo>
                <a:lnTo>
                  <a:pt x="1191529" y="1191529"/>
                </a:lnTo>
                <a:lnTo>
                  <a:pt x="1158964" y="1222088"/>
                </a:lnTo>
                <a:lnTo>
                  <a:pt x="1124494" y="1250534"/>
                </a:lnTo>
                <a:lnTo>
                  <a:pt x="1088226" y="1276765"/>
                </a:lnTo>
                <a:lnTo>
                  <a:pt x="1050261" y="1300677"/>
                </a:lnTo>
                <a:lnTo>
                  <a:pt x="1010706" y="1322165"/>
                </a:lnTo>
                <a:lnTo>
                  <a:pt x="969662" y="1341125"/>
                </a:lnTo>
                <a:lnTo>
                  <a:pt x="927236" y="1357454"/>
                </a:lnTo>
                <a:lnTo>
                  <a:pt x="883530" y="1371047"/>
                </a:lnTo>
                <a:lnTo>
                  <a:pt x="838648" y="1381801"/>
                </a:lnTo>
                <a:lnTo>
                  <a:pt x="792695" y="1389611"/>
                </a:lnTo>
                <a:lnTo>
                  <a:pt x="745775" y="1394373"/>
                </a:lnTo>
                <a:lnTo>
                  <a:pt x="697991" y="1395984"/>
                </a:lnTo>
                <a:lnTo>
                  <a:pt x="650202" y="1394373"/>
                </a:lnTo>
                <a:lnTo>
                  <a:pt x="603277" y="1389611"/>
                </a:lnTo>
                <a:lnTo>
                  <a:pt x="557320" y="1381801"/>
                </a:lnTo>
                <a:lnTo>
                  <a:pt x="512436" y="1371047"/>
                </a:lnTo>
                <a:lnTo>
                  <a:pt x="468727" y="1357454"/>
                </a:lnTo>
                <a:lnTo>
                  <a:pt x="426299" y="1341125"/>
                </a:lnTo>
                <a:lnTo>
                  <a:pt x="385255" y="1322165"/>
                </a:lnTo>
                <a:lnTo>
                  <a:pt x="345699" y="1300677"/>
                </a:lnTo>
                <a:lnTo>
                  <a:pt x="307735" y="1276765"/>
                </a:lnTo>
                <a:lnTo>
                  <a:pt x="271467" y="1250534"/>
                </a:lnTo>
                <a:lnTo>
                  <a:pt x="236999" y="1222088"/>
                </a:lnTo>
                <a:lnTo>
                  <a:pt x="204435" y="1191529"/>
                </a:lnTo>
                <a:lnTo>
                  <a:pt x="173878" y="1158964"/>
                </a:lnTo>
                <a:lnTo>
                  <a:pt x="145433" y="1124494"/>
                </a:lnTo>
                <a:lnTo>
                  <a:pt x="119204" y="1088226"/>
                </a:lnTo>
                <a:lnTo>
                  <a:pt x="95295" y="1050261"/>
                </a:lnTo>
                <a:lnTo>
                  <a:pt x="73809" y="1010706"/>
                </a:lnTo>
                <a:lnTo>
                  <a:pt x="54850" y="969662"/>
                </a:lnTo>
                <a:lnTo>
                  <a:pt x="38524" y="927236"/>
                </a:lnTo>
                <a:lnTo>
                  <a:pt x="24932" y="883530"/>
                </a:lnTo>
                <a:lnTo>
                  <a:pt x="14180" y="838648"/>
                </a:lnTo>
                <a:lnTo>
                  <a:pt x="6371" y="792695"/>
                </a:lnTo>
                <a:lnTo>
                  <a:pt x="1610" y="745775"/>
                </a:lnTo>
                <a:lnTo>
                  <a:pt x="0" y="697992"/>
                </a:lnTo>
                <a:close/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0143" y="237744"/>
            <a:ext cx="1069848" cy="11445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412" y="374649"/>
            <a:ext cx="1015517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585858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799" y="1900127"/>
            <a:ext cx="10820400" cy="3683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nkins.io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5.png"/><Relationship Id="rId21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30.png"/><Relationship Id="rId17" Type="http://schemas.openxmlformats.org/officeDocument/2006/relationships/image" Target="../media/image65.png"/><Relationship Id="rId2" Type="http://schemas.openxmlformats.org/officeDocument/2006/relationships/image" Target="../media/image54.png"/><Relationship Id="rId16" Type="http://schemas.openxmlformats.org/officeDocument/2006/relationships/image" Target="../media/image3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29.png"/><Relationship Id="rId24" Type="http://schemas.openxmlformats.org/officeDocument/2006/relationships/image" Target="../media/image71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23" Type="http://schemas.openxmlformats.org/officeDocument/2006/relationships/image" Target="../media/image70.png"/><Relationship Id="rId10" Type="http://schemas.openxmlformats.org/officeDocument/2006/relationships/image" Target="../media/image61.png"/><Relationship Id="rId19" Type="http://schemas.openxmlformats.org/officeDocument/2006/relationships/image" Target="../media/image67.png"/><Relationship Id="rId4" Type="http://schemas.openxmlformats.org/officeDocument/2006/relationships/image" Target="../media/image22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Relationship Id="rId22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5065" y="1876932"/>
            <a:ext cx="2102485" cy="223012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34200"/>
              </a:lnSpc>
              <a:spcBef>
                <a:spcPts val="65"/>
              </a:spcBef>
            </a:pPr>
            <a:r>
              <a:rPr sz="3600" b="0" dirty="0">
                <a:solidFill>
                  <a:srgbClr val="7603CD"/>
                </a:solidFill>
                <a:latin typeface="Calibri Light"/>
                <a:cs typeface="Calibri Light"/>
              </a:rPr>
              <a:t>Batch</a:t>
            </a:r>
            <a:r>
              <a:rPr sz="3600" b="0" spc="-95" dirty="0">
                <a:solidFill>
                  <a:srgbClr val="7603CD"/>
                </a:solidFill>
                <a:latin typeface="Calibri Light"/>
                <a:cs typeface="Calibri Light"/>
              </a:rPr>
              <a:t> </a:t>
            </a:r>
            <a:r>
              <a:rPr lang="tr-TR" sz="3600" spc="-25" dirty="0">
                <a:solidFill>
                  <a:srgbClr val="7603CD"/>
                </a:solidFill>
                <a:latin typeface="Calibri Light"/>
                <a:cs typeface="Calibri Light"/>
              </a:rPr>
              <a:t>59</a:t>
            </a:r>
            <a:r>
              <a:rPr sz="3600" b="0" spc="-25" dirty="0">
                <a:solidFill>
                  <a:srgbClr val="7603CD"/>
                </a:solidFill>
                <a:latin typeface="Calibri Light"/>
                <a:cs typeface="Calibri Light"/>
              </a:rPr>
              <a:t> </a:t>
            </a:r>
            <a:r>
              <a:rPr sz="3600" b="0" spc="-10" dirty="0">
                <a:solidFill>
                  <a:srgbClr val="7603CD"/>
                </a:solidFill>
                <a:latin typeface="Calibri Light"/>
                <a:cs typeface="Calibri Light"/>
              </a:rPr>
              <a:t>Jenkins </a:t>
            </a:r>
            <a:r>
              <a:rPr lang="tr-TR" sz="3600" b="0" spc="-10" dirty="0">
                <a:solidFill>
                  <a:srgbClr val="7603CD"/>
                </a:solidFill>
                <a:latin typeface="Calibri Light"/>
                <a:cs typeface="Calibri Light"/>
              </a:rPr>
              <a:t>23</a:t>
            </a:r>
            <a:r>
              <a:rPr sz="3600" b="0" spc="-10" dirty="0">
                <a:solidFill>
                  <a:srgbClr val="7603CD"/>
                </a:solidFill>
                <a:latin typeface="Calibri Light"/>
                <a:cs typeface="Calibri Light"/>
              </a:rPr>
              <a:t>.0</a:t>
            </a:r>
            <a:r>
              <a:rPr lang="tr-TR" sz="3600" b="0" spc="-10" dirty="0">
                <a:solidFill>
                  <a:srgbClr val="7603CD"/>
                </a:solidFill>
                <a:latin typeface="Calibri Light"/>
                <a:cs typeface="Calibri Light"/>
              </a:rPr>
              <a:t>7</a:t>
            </a:r>
            <a:r>
              <a:rPr sz="3600" b="0" spc="-10" dirty="0">
                <a:solidFill>
                  <a:srgbClr val="7603CD"/>
                </a:solidFill>
                <a:latin typeface="Calibri Light"/>
                <a:cs typeface="Calibri Light"/>
              </a:rPr>
              <a:t>.2022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65065" y="4273677"/>
            <a:ext cx="3413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600" b="0" spc="-35" dirty="0">
                <a:solidFill>
                  <a:srgbClr val="7603CD"/>
                </a:solidFill>
                <a:latin typeface="Calibri Light"/>
                <a:cs typeface="Calibri Light"/>
              </a:rPr>
              <a:t>CI/CD </a:t>
            </a:r>
            <a:r>
              <a:rPr lang="tr-TR" sz="3600" b="0" spc="-35" dirty="0" err="1">
                <a:solidFill>
                  <a:srgbClr val="7603CD"/>
                </a:solidFill>
                <a:latin typeface="Calibri Light"/>
                <a:cs typeface="Calibri Light"/>
              </a:rPr>
              <a:t>Flow</a:t>
            </a:r>
            <a:endParaRPr sz="36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EFF65E2-6526-8920-779D-4273483A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" y="921993"/>
            <a:ext cx="12163868" cy="50140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67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Branch</a:t>
            </a:r>
            <a:r>
              <a:rPr lang="tr-TR" dirty="0"/>
              <a:t> </a:t>
            </a:r>
            <a:r>
              <a:rPr lang="tr-TR" dirty="0" err="1"/>
              <a:t>Enviroment</a:t>
            </a:r>
            <a:endParaRPr spc="-1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4C9D0E5-DAC8-D944-264D-19D3E28D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Branch</a:t>
            </a:r>
            <a:r>
              <a:rPr lang="tr-TR" dirty="0"/>
              <a:t> </a:t>
            </a:r>
            <a:r>
              <a:rPr lang="tr-TR" dirty="0" err="1"/>
              <a:t>Enviroment</a:t>
            </a:r>
            <a:endParaRPr spc="-1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ADD5D47-787E-B9AD-9C97-9A364B4CF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0"/>
            <a:ext cx="11963400" cy="466997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1EC9DF2-E1CA-C1A5-7241-37C67D1E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219199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4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301" y="486304"/>
            <a:ext cx="6983491" cy="678093"/>
          </a:xfrm>
          <a:prstGeom prst="rect">
            <a:avLst/>
          </a:prstGeom>
        </p:spPr>
        <p:txBody>
          <a:bodyPr vert="horz" wrap="square" lIns="0" tIns="11008" rIns="0" bIns="0" rtlCol="0">
            <a:spAutoFit/>
          </a:bodyPr>
          <a:lstStyle/>
          <a:p>
            <a:pPr marL="11008">
              <a:spcBef>
                <a:spcPts val="87"/>
              </a:spcBef>
            </a:pPr>
            <a:r>
              <a:rPr sz="4334" spc="-4" dirty="0">
                <a:solidFill>
                  <a:srgbClr val="FF3333"/>
                </a:solidFill>
                <a:latin typeface="Arial"/>
                <a:cs typeface="Arial"/>
              </a:rPr>
              <a:t>Continuous</a:t>
            </a:r>
            <a:r>
              <a:rPr sz="4334" spc="-87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4334" spc="-4" dirty="0">
                <a:solidFill>
                  <a:srgbClr val="FF3333"/>
                </a:solidFill>
                <a:latin typeface="Arial"/>
                <a:cs typeface="Arial"/>
              </a:rPr>
              <a:t>Integration(CI)</a:t>
            </a:r>
            <a:endParaRPr sz="4334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939" y="1581796"/>
            <a:ext cx="10665126" cy="2810560"/>
          </a:xfrm>
          <a:prstGeom prst="rect">
            <a:avLst/>
          </a:prstGeom>
        </p:spPr>
        <p:txBody>
          <a:bodyPr vert="horz" wrap="square" lIns="0" tIns="40179" rIns="0" bIns="0" rtlCol="0">
            <a:spAutoFit/>
          </a:bodyPr>
          <a:lstStyle/>
          <a:p>
            <a:pPr marL="304381" marR="4403" indent="-280713">
              <a:lnSpc>
                <a:spcPts val="2418"/>
              </a:lnSpc>
              <a:spcBef>
                <a:spcPts val="316"/>
              </a:spcBef>
            </a:pPr>
            <a:r>
              <a:rPr sz="2167" b="1" spc="-4" dirty="0">
                <a:solidFill>
                  <a:srgbClr val="FF6600"/>
                </a:solidFill>
                <a:latin typeface="Arial"/>
                <a:cs typeface="Arial"/>
              </a:rPr>
              <a:t>Continuous Integration(CI): </a:t>
            </a:r>
            <a:r>
              <a:rPr sz="2167" spc="-4" dirty="0">
                <a:latin typeface="Arial"/>
                <a:cs typeface="Arial"/>
              </a:rPr>
              <a:t>CI </a:t>
            </a:r>
            <a:r>
              <a:rPr sz="2167" dirty="0">
                <a:latin typeface="Arial"/>
                <a:cs typeface="Arial"/>
              </a:rPr>
              <a:t>kelime </a:t>
            </a:r>
            <a:r>
              <a:rPr sz="2167" spc="-4" dirty="0">
                <a:latin typeface="Arial"/>
                <a:cs typeface="Arial"/>
              </a:rPr>
              <a:t>anlamı olarak </a:t>
            </a:r>
            <a:r>
              <a:rPr sz="2167" dirty="0">
                <a:latin typeface="Arial"/>
                <a:cs typeface="Arial"/>
              </a:rPr>
              <a:t>sürekli </a:t>
            </a:r>
            <a:r>
              <a:rPr sz="2167" spc="-4" dirty="0">
                <a:latin typeface="Arial"/>
                <a:cs typeface="Arial"/>
              </a:rPr>
              <a:t>entegrasyon anlamına  </a:t>
            </a:r>
            <a:r>
              <a:rPr sz="2167" spc="-17" dirty="0">
                <a:latin typeface="Arial"/>
                <a:cs typeface="Arial"/>
              </a:rPr>
              <a:t>gelmektedir. </a:t>
            </a:r>
            <a:r>
              <a:rPr sz="2167" spc="-4" dirty="0">
                <a:latin typeface="Arial"/>
                <a:cs typeface="Arial"/>
              </a:rPr>
              <a:t>CI, </a:t>
            </a:r>
            <a:r>
              <a:rPr sz="2167" dirty="0">
                <a:latin typeface="Arial"/>
                <a:cs typeface="Arial"/>
              </a:rPr>
              <a:t>kodun </a:t>
            </a:r>
            <a:r>
              <a:rPr sz="2167" spc="-4" dirty="0">
                <a:latin typeface="Arial"/>
                <a:cs typeface="Arial"/>
              </a:rPr>
              <a:t>Git gibi </a:t>
            </a:r>
            <a:r>
              <a:rPr sz="2167" dirty="0">
                <a:latin typeface="Arial"/>
                <a:cs typeface="Arial"/>
              </a:rPr>
              <a:t>versiyon kontrol sistemlerinden sürekli </a:t>
            </a:r>
            <a:r>
              <a:rPr sz="2167" spc="-4" dirty="0">
                <a:latin typeface="Arial"/>
                <a:cs typeface="Arial"/>
              </a:rPr>
              <a:t>değişiklik olup  olmadığını </a:t>
            </a:r>
            <a:r>
              <a:rPr sz="2167" dirty="0">
                <a:latin typeface="Arial"/>
                <a:cs typeface="Arial"/>
              </a:rPr>
              <a:t>kontrol </a:t>
            </a:r>
            <a:r>
              <a:rPr sz="2167" spc="-4" dirty="0">
                <a:latin typeface="Arial"/>
                <a:cs typeface="Arial"/>
              </a:rPr>
              <a:t>edip en </a:t>
            </a:r>
            <a:r>
              <a:rPr sz="2167" dirty="0">
                <a:latin typeface="Arial"/>
                <a:cs typeface="Arial"/>
              </a:rPr>
              <a:t>küçük </a:t>
            </a:r>
            <a:r>
              <a:rPr sz="2167" spc="-4" dirty="0">
                <a:latin typeface="Arial"/>
                <a:cs typeface="Arial"/>
              </a:rPr>
              <a:t>değişiklileri bile entegre etme anlamına</a:t>
            </a:r>
            <a:r>
              <a:rPr sz="2167" spc="-22" dirty="0">
                <a:latin typeface="Arial"/>
                <a:cs typeface="Arial"/>
              </a:rPr>
              <a:t> </a:t>
            </a:r>
            <a:r>
              <a:rPr sz="2167" spc="-17" dirty="0">
                <a:latin typeface="Arial"/>
                <a:cs typeface="Arial"/>
              </a:rPr>
              <a:t>gelmektedir.</a:t>
            </a:r>
            <a:endParaRPr sz="2167">
              <a:latin typeface="Arial"/>
              <a:cs typeface="Arial"/>
            </a:endParaRPr>
          </a:p>
          <a:p>
            <a:pPr marL="304381" marR="924702" indent="-293923">
              <a:lnSpc>
                <a:spcPts val="2418"/>
              </a:lnSpc>
              <a:spcBef>
                <a:spcPts val="1214"/>
              </a:spcBef>
              <a:buSzPct val="44000"/>
              <a:buChar char="●"/>
              <a:tabLst>
                <a:tab pos="304381" algn="l"/>
                <a:tab pos="304932" algn="l"/>
              </a:tabLst>
            </a:pPr>
            <a:r>
              <a:rPr sz="2167" spc="-4" dirty="0">
                <a:latin typeface="Arial"/>
                <a:cs typeface="Arial"/>
              </a:rPr>
              <a:t>CI’ın hedefi, uygulamayı Git </a:t>
            </a:r>
            <a:r>
              <a:rPr sz="2167" dirty="0">
                <a:latin typeface="Arial"/>
                <a:cs typeface="Arial"/>
              </a:rPr>
              <a:t>reposundan </a:t>
            </a:r>
            <a:r>
              <a:rPr sz="2167" spc="-4" dirty="0">
                <a:latin typeface="Arial"/>
                <a:cs typeface="Arial"/>
              </a:rPr>
              <a:t>alıp, paketleyip, test edilecek ortama  </a:t>
            </a:r>
            <a:r>
              <a:rPr sz="2167" dirty="0">
                <a:latin typeface="Arial"/>
                <a:cs typeface="Arial"/>
              </a:rPr>
              <a:t>kurulumunu </a:t>
            </a:r>
            <a:r>
              <a:rPr sz="2167" spc="-4" dirty="0">
                <a:latin typeface="Arial"/>
                <a:cs typeface="Arial"/>
              </a:rPr>
              <a:t>otomatize etme</a:t>
            </a:r>
            <a:r>
              <a:rPr sz="2167" spc="-13" dirty="0">
                <a:latin typeface="Arial"/>
                <a:cs typeface="Arial"/>
              </a:rPr>
              <a:t> sürecidir.</a:t>
            </a:r>
            <a:endParaRPr sz="2167">
              <a:latin typeface="Arial"/>
              <a:cs typeface="Arial"/>
            </a:endParaRPr>
          </a:p>
          <a:p>
            <a:pPr marL="304381" marR="167877" indent="-293923">
              <a:lnSpc>
                <a:spcPts val="2418"/>
              </a:lnSpc>
              <a:spcBef>
                <a:spcPts val="1214"/>
              </a:spcBef>
              <a:buSzPct val="44000"/>
              <a:buChar char="●"/>
              <a:tabLst>
                <a:tab pos="304381" algn="l"/>
                <a:tab pos="304932" algn="l"/>
              </a:tabLst>
            </a:pPr>
            <a:r>
              <a:rPr sz="2167" spc="-4" dirty="0">
                <a:latin typeface="Arial"/>
                <a:cs typeface="Arial"/>
              </a:rPr>
              <a:t>CI </a:t>
            </a:r>
            <a:r>
              <a:rPr sz="2167" dirty="0">
                <a:latin typeface="Arial"/>
                <a:cs typeface="Arial"/>
              </a:rPr>
              <a:t>sürecinde kod </a:t>
            </a:r>
            <a:r>
              <a:rPr sz="2167" spc="-4" dirty="0">
                <a:latin typeface="Arial"/>
                <a:cs typeface="Arial"/>
              </a:rPr>
              <a:t>bir takım testlerden </a:t>
            </a:r>
            <a:r>
              <a:rPr sz="2167" spc="-26" dirty="0">
                <a:latin typeface="Arial"/>
                <a:cs typeface="Arial"/>
              </a:rPr>
              <a:t>geçer. </a:t>
            </a:r>
            <a:r>
              <a:rPr sz="2167" spc="-39" dirty="0">
                <a:latin typeface="Arial"/>
                <a:cs typeface="Arial"/>
              </a:rPr>
              <a:t>Testler </a:t>
            </a:r>
            <a:r>
              <a:rPr sz="2167" spc="-4" dirty="0">
                <a:latin typeface="Arial"/>
                <a:cs typeface="Arial"/>
              </a:rPr>
              <a:t>başarılı bir </a:t>
            </a:r>
            <a:r>
              <a:rPr sz="2167" dirty="0">
                <a:latin typeface="Arial"/>
                <a:cs typeface="Arial"/>
              </a:rPr>
              <a:t>şekilde sonuçlanır ve  </a:t>
            </a:r>
            <a:r>
              <a:rPr sz="2167" spc="-4" dirty="0">
                <a:latin typeface="Arial"/>
                <a:cs typeface="Arial"/>
              </a:rPr>
              <a:t>tüm </a:t>
            </a:r>
            <a:r>
              <a:rPr sz="2167" dirty="0">
                <a:latin typeface="Arial"/>
                <a:cs typeface="Arial"/>
              </a:rPr>
              <a:t>sistem çalışır </a:t>
            </a:r>
            <a:r>
              <a:rPr sz="2167" spc="-4" dirty="0">
                <a:latin typeface="Arial"/>
                <a:cs typeface="Arial"/>
              </a:rPr>
              <a:t>haldeyse deploy işlemlerini </a:t>
            </a:r>
            <a:r>
              <a:rPr sz="2167" spc="-17" dirty="0">
                <a:latin typeface="Arial"/>
                <a:cs typeface="Arial"/>
              </a:rPr>
              <a:t>başlatır. </a:t>
            </a:r>
            <a:r>
              <a:rPr sz="2167" spc="-4" dirty="0">
                <a:latin typeface="Arial"/>
                <a:cs typeface="Arial"/>
              </a:rPr>
              <a:t>Eğer değişiklikler </a:t>
            </a:r>
            <a:r>
              <a:rPr sz="2167" dirty="0">
                <a:latin typeface="Arial"/>
                <a:cs typeface="Arial"/>
              </a:rPr>
              <a:t>sistemde  kırılmalara </a:t>
            </a:r>
            <a:r>
              <a:rPr sz="2167" spc="-4" dirty="0">
                <a:latin typeface="Arial"/>
                <a:cs typeface="Arial"/>
              </a:rPr>
              <a:t>neden olmuşsa bu durumdan programcıları haberdar</a:t>
            </a:r>
            <a:r>
              <a:rPr sz="2167" spc="-22" dirty="0">
                <a:latin typeface="Arial"/>
                <a:cs typeface="Arial"/>
              </a:rPr>
              <a:t> </a:t>
            </a:r>
            <a:r>
              <a:rPr sz="2167" spc="-30" dirty="0">
                <a:latin typeface="Arial"/>
                <a:cs typeface="Arial"/>
              </a:rPr>
              <a:t>eder.</a:t>
            </a:r>
            <a:endParaRPr sz="21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9600" y="1287116"/>
            <a:ext cx="7111335" cy="48020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3973" y="355473"/>
            <a:ext cx="55949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Continuous</a:t>
            </a:r>
            <a:r>
              <a:rPr sz="4000" spc="-200" dirty="0"/>
              <a:t> </a:t>
            </a:r>
            <a:r>
              <a:rPr sz="4000" spc="-10" dirty="0"/>
              <a:t>Integration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107" y="515595"/>
            <a:ext cx="7078710" cy="624681"/>
          </a:xfrm>
          <a:prstGeom prst="rect">
            <a:avLst/>
          </a:prstGeom>
        </p:spPr>
        <p:txBody>
          <a:bodyPr vert="horz" wrap="square" lIns="0" tIns="11008" rIns="0" bIns="0" rtlCol="0">
            <a:spAutoFit/>
          </a:bodyPr>
          <a:lstStyle/>
          <a:p>
            <a:pPr marL="11008">
              <a:spcBef>
                <a:spcPts val="87"/>
              </a:spcBef>
            </a:pPr>
            <a:r>
              <a:rPr sz="3987" spc="-4" dirty="0">
                <a:solidFill>
                  <a:srgbClr val="FF3333"/>
                </a:solidFill>
                <a:latin typeface="Arial"/>
                <a:cs typeface="Arial"/>
              </a:rPr>
              <a:t>Continuous Deployment</a:t>
            </a:r>
            <a:r>
              <a:rPr sz="3987" spc="-87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3987" dirty="0">
                <a:solidFill>
                  <a:srgbClr val="FF3333"/>
                </a:solidFill>
                <a:latin typeface="Arial"/>
                <a:cs typeface="Arial"/>
              </a:rPr>
              <a:t>(CD)</a:t>
            </a:r>
            <a:endParaRPr sz="398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348" y="1579430"/>
            <a:ext cx="10754291" cy="4187819"/>
          </a:xfrm>
          <a:prstGeom prst="rect">
            <a:avLst/>
          </a:prstGeom>
        </p:spPr>
        <p:txBody>
          <a:bodyPr vert="horz" wrap="square" lIns="0" tIns="51187" rIns="0" bIns="0" rtlCol="0">
            <a:spAutoFit/>
          </a:bodyPr>
          <a:lstStyle/>
          <a:p>
            <a:pPr marL="308784" marR="439784" indent="-298327">
              <a:lnSpc>
                <a:spcPts val="3285"/>
              </a:lnSpc>
              <a:spcBef>
                <a:spcPts val="403"/>
              </a:spcBef>
              <a:buSzPct val="44117"/>
              <a:buChar char="●"/>
              <a:tabLst>
                <a:tab pos="308784" algn="l"/>
                <a:tab pos="309335" algn="l"/>
              </a:tabLst>
            </a:pPr>
            <a:r>
              <a:rPr sz="2947" spc="-4" dirty="0">
                <a:latin typeface="Arial"/>
                <a:cs typeface="Arial"/>
              </a:rPr>
              <a:t>CD ise CI’dan başarılı bir </a:t>
            </a:r>
            <a:r>
              <a:rPr sz="2947" dirty="0">
                <a:latin typeface="Arial"/>
                <a:cs typeface="Arial"/>
              </a:rPr>
              <a:t>şekilde </a:t>
            </a:r>
            <a:r>
              <a:rPr sz="2947" spc="-4" dirty="0">
                <a:latin typeface="Arial"/>
                <a:cs typeface="Arial"/>
              </a:rPr>
              <a:t>geçen </a:t>
            </a:r>
            <a:r>
              <a:rPr sz="2947" dirty="0">
                <a:latin typeface="Arial"/>
                <a:cs typeface="Arial"/>
              </a:rPr>
              <a:t>sistemin </a:t>
            </a:r>
            <a:r>
              <a:rPr sz="2947" spc="-4" dirty="0">
                <a:latin typeface="Arial"/>
                <a:cs typeface="Arial"/>
              </a:rPr>
              <a:t>ilgili </a:t>
            </a:r>
            <a:r>
              <a:rPr sz="2947" dirty="0">
                <a:latin typeface="Arial"/>
                <a:cs typeface="Arial"/>
              </a:rPr>
              <a:t>yerlere  </a:t>
            </a:r>
            <a:r>
              <a:rPr sz="2947" spc="-4" dirty="0">
                <a:latin typeface="Arial"/>
                <a:cs typeface="Arial"/>
              </a:rPr>
              <a:t>dağıtımı ile </a:t>
            </a:r>
            <a:r>
              <a:rPr sz="2947" spc="-22" dirty="0">
                <a:latin typeface="Arial"/>
                <a:cs typeface="Arial"/>
              </a:rPr>
              <a:t>ilgilenir. </a:t>
            </a:r>
            <a:r>
              <a:rPr sz="2947" spc="-61" dirty="0">
                <a:latin typeface="Arial"/>
                <a:cs typeface="Arial"/>
              </a:rPr>
              <a:t>Yani </a:t>
            </a:r>
            <a:r>
              <a:rPr sz="2947" spc="-4" dirty="0">
                <a:latin typeface="Arial"/>
                <a:cs typeface="Arial"/>
              </a:rPr>
              <a:t>CI </a:t>
            </a:r>
            <a:r>
              <a:rPr sz="2947" dirty="0">
                <a:latin typeface="Arial"/>
                <a:cs typeface="Arial"/>
              </a:rPr>
              <a:t>süresince kod </a:t>
            </a:r>
            <a:r>
              <a:rPr sz="2947" spc="-4" dirty="0">
                <a:latin typeface="Arial"/>
                <a:cs typeface="Arial"/>
              </a:rPr>
              <a:t>derlendi, bazı  </a:t>
            </a:r>
            <a:r>
              <a:rPr sz="2947" spc="-9" dirty="0">
                <a:latin typeface="Arial"/>
                <a:cs typeface="Arial"/>
              </a:rPr>
              <a:t>testlerden </a:t>
            </a:r>
            <a:r>
              <a:rPr sz="2947" spc="-4" dirty="0">
                <a:latin typeface="Arial"/>
                <a:cs typeface="Arial"/>
              </a:rPr>
              <a:t>geçti </a:t>
            </a:r>
            <a:r>
              <a:rPr sz="2947" dirty="0">
                <a:latin typeface="Arial"/>
                <a:cs typeface="Arial"/>
              </a:rPr>
              <a:t>ve </a:t>
            </a:r>
            <a:r>
              <a:rPr sz="2947" spc="-4" dirty="0">
                <a:latin typeface="Arial"/>
                <a:cs typeface="Arial"/>
              </a:rPr>
              <a:t>CD </a:t>
            </a:r>
            <a:r>
              <a:rPr sz="2947" dirty="0">
                <a:latin typeface="Arial"/>
                <a:cs typeface="Arial"/>
              </a:rPr>
              <a:t>süreci </a:t>
            </a:r>
            <a:r>
              <a:rPr sz="2947" spc="-4" dirty="0">
                <a:latin typeface="Arial"/>
                <a:cs typeface="Arial"/>
              </a:rPr>
              <a:t>ile dağıtımına</a:t>
            </a:r>
            <a:r>
              <a:rPr sz="2947" spc="-39" dirty="0">
                <a:latin typeface="Arial"/>
                <a:cs typeface="Arial"/>
              </a:rPr>
              <a:t> </a:t>
            </a:r>
            <a:r>
              <a:rPr sz="2947" spc="-4" dirty="0">
                <a:latin typeface="Arial"/>
                <a:cs typeface="Arial"/>
              </a:rPr>
              <a:t>başlandı.</a:t>
            </a:r>
            <a:endParaRPr sz="2947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3294">
              <a:latin typeface="Arial"/>
              <a:cs typeface="Arial"/>
            </a:endParaRPr>
          </a:p>
          <a:p>
            <a:pPr marL="308784" marR="4403" indent="-298327">
              <a:lnSpc>
                <a:spcPts val="3285"/>
              </a:lnSpc>
              <a:spcBef>
                <a:spcPts val="1942"/>
              </a:spcBef>
              <a:buSzPct val="44117"/>
              <a:buChar char="●"/>
              <a:tabLst>
                <a:tab pos="308784" algn="l"/>
                <a:tab pos="309335" algn="l"/>
              </a:tabLst>
            </a:pPr>
            <a:r>
              <a:rPr sz="2947" spc="-9" dirty="0">
                <a:latin typeface="Arial"/>
                <a:cs typeface="Arial"/>
              </a:rPr>
              <a:t>Şimdi </a:t>
            </a:r>
            <a:r>
              <a:rPr sz="2947" dirty="0">
                <a:latin typeface="Arial"/>
                <a:cs typeface="Arial"/>
              </a:rPr>
              <a:t>Jenkins’in </a:t>
            </a:r>
            <a:r>
              <a:rPr sz="2947" spc="-4" dirty="0">
                <a:latin typeface="Arial"/>
                <a:cs typeface="Arial"/>
              </a:rPr>
              <a:t>neler </a:t>
            </a:r>
            <a:r>
              <a:rPr sz="2947" dirty="0">
                <a:latin typeface="Arial"/>
                <a:cs typeface="Arial"/>
              </a:rPr>
              <a:t>yaptığına </a:t>
            </a:r>
            <a:r>
              <a:rPr sz="2947" spc="-4" dirty="0">
                <a:latin typeface="Arial"/>
                <a:cs typeface="Arial"/>
              </a:rPr>
              <a:t>bir daha bakalım. </a:t>
            </a:r>
            <a:r>
              <a:rPr sz="2947" dirty="0">
                <a:latin typeface="Arial"/>
                <a:cs typeface="Arial"/>
              </a:rPr>
              <a:t>Jenkins, </a:t>
            </a:r>
            <a:r>
              <a:rPr sz="2947" spc="-4" dirty="0">
                <a:latin typeface="Arial"/>
                <a:cs typeface="Arial"/>
              </a:rPr>
              <a:t>ilgili  git reposunu belirli aralıklarla </a:t>
            </a:r>
            <a:r>
              <a:rPr sz="2947" dirty="0">
                <a:latin typeface="Arial"/>
                <a:cs typeface="Arial"/>
              </a:rPr>
              <a:t>kontrol </a:t>
            </a:r>
            <a:r>
              <a:rPr sz="2947" spc="-39" dirty="0">
                <a:latin typeface="Arial"/>
                <a:cs typeface="Arial"/>
              </a:rPr>
              <a:t>eder. </a:t>
            </a:r>
            <a:r>
              <a:rPr sz="2947" spc="-4" dirty="0">
                <a:latin typeface="Arial"/>
                <a:cs typeface="Arial"/>
              </a:rPr>
              <a:t>Değişiklikleri </a:t>
            </a:r>
            <a:r>
              <a:rPr sz="2947" dirty="0">
                <a:latin typeface="Arial"/>
                <a:cs typeface="Arial"/>
              </a:rPr>
              <a:t>kendi  </a:t>
            </a:r>
            <a:r>
              <a:rPr sz="2947" spc="-4" dirty="0">
                <a:latin typeface="Arial"/>
                <a:cs typeface="Arial"/>
              </a:rPr>
              <a:t>reposuna alır </a:t>
            </a:r>
            <a:r>
              <a:rPr sz="2947" dirty="0">
                <a:latin typeface="Arial"/>
                <a:cs typeface="Arial"/>
              </a:rPr>
              <a:t>ve </a:t>
            </a:r>
            <a:r>
              <a:rPr sz="2947" spc="-30" dirty="0">
                <a:latin typeface="Arial"/>
                <a:cs typeface="Arial"/>
              </a:rPr>
              <a:t>derler. </a:t>
            </a:r>
            <a:r>
              <a:rPr sz="2947" spc="-4" dirty="0">
                <a:latin typeface="Arial"/>
                <a:cs typeface="Arial"/>
              </a:rPr>
              <a:t>Daha </a:t>
            </a:r>
            <a:r>
              <a:rPr sz="2947" dirty="0">
                <a:latin typeface="Arial"/>
                <a:cs typeface="Arial"/>
              </a:rPr>
              <a:t>sonra sizin </a:t>
            </a:r>
            <a:r>
              <a:rPr sz="2947" spc="-4" dirty="0">
                <a:latin typeface="Arial"/>
                <a:cs typeface="Arial"/>
              </a:rPr>
              <a:t>belirlediğiniz bir dizi  </a:t>
            </a:r>
            <a:r>
              <a:rPr sz="2947" spc="-9" dirty="0">
                <a:latin typeface="Arial"/>
                <a:cs typeface="Arial"/>
              </a:rPr>
              <a:t>testlerden </a:t>
            </a:r>
            <a:r>
              <a:rPr sz="2947" spc="-30" dirty="0">
                <a:latin typeface="Arial"/>
                <a:cs typeface="Arial"/>
              </a:rPr>
              <a:t>geçer. </a:t>
            </a:r>
            <a:r>
              <a:rPr sz="2947" spc="-9" dirty="0">
                <a:latin typeface="Arial"/>
                <a:cs typeface="Arial"/>
              </a:rPr>
              <a:t>Sonrasında </a:t>
            </a:r>
            <a:r>
              <a:rPr sz="2947" spc="-4" dirty="0">
                <a:latin typeface="Arial"/>
                <a:cs typeface="Arial"/>
              </a:rPr>
              <a:t>istediğiniz </a:t>
            </a:r>
            <a:r>
              <a:rPr sz="2947" dirty="0">
                <a:latin typeface="Arial"/>
                <a:cs typeface="Arial"/>
              </a:rPr>
              <a:t>yere </a:t>
            </a:r>
            <a:r>
              <a:rPr sz="2947" spc="-4" dirty="0">
                <a:latin typeface="Arial"/>
                <a:cs typeface="Arial"/>
              </a:rPr>
              <a:t>bu </a:t>
            </a:r>
            <a:r>
              <a:rPr sz="2947" dirty="0">
                <a:latin typeface="Arial"/>
                <a:cs typeface="Arial"/>
              </a:rPr>
              <a:t>yeni versiyonu  </a:t>
            </a:r>
            <a:r>
              <a:rPr sz="2947" spc="-4" dirty="0">
                <a:latin typeface="Arial"/>
                <a:cs typeface="Arial"/>
              </a:rPr>
              <a:t>deploy</a:t>
            </a:r>
            <a:r>
              <a:rPr sz="2947" spc="-9" dirty="0">
                <a:latin typeface="Arial"/>
                <a:cs typeface="Arial"/>
              </a:rPr>
              <a:t> </a:t>
            </a:r>
            <a:r>
              <a:rPr sz="2947" spc="-4" dirty="0">
                <a:latin typeface="Arial"/>
                <a:cs typeface="Arial"/>
              </a:rPr>
              <a:t>eder</a:t>
            </a:r>
            <a:endParaRPr sz="294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811" y="1331975"/>
            <a:ext cx="9771888" cy="52440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95"/>
              </a:spcBef>
            </a:pPr>
            <a:r>
              <a:rPr dirty="0"/>
              <a:t>Continuous</a:t>
            </a:r>
            <a:r>
              <a:rPr spc="-135" dirty="0"/>
              <a:t> </a:t>
            </a:r>
            <a:r>
              <a:rPr dirty="0"/>
              <a:t>Delivery</a:t>
            </a:r>
            <a:r>
              <a:rPr spc="-130" dirty="0"/>
              <a:t> </a:t>
            </a:r>
            <a:r>
              <a:rPr dirty="0"/>
              <a:t>and</a:t>
            </a:r>
            <a:r>
              <a:rPr spc="-125" dirty="0"/>
              <a:t> </a:t>
            </a:r>
            <a:r>
              <a:rPr dirty="0"/>
              <a:t>Continuous</a:t>
            </a:r>
            <a:r>
              <a:rPr spc="-130" dirty="0"/>
              <a:t> </a:t>
            </a:r>
            <a:r>
              <a:rPr spc="-10" dirty="0"/>
              <a:t>Deployment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3378"/>
            <a:ext cx="12192000" cy="6515100"/>
            <a:chOff x="0" y="103378"/>
            <a:chExt cx="12192000" cy="6515100"/>
          </a:xfrm>
        </p:grpSpPr>
        <p:sp>
          <p:nvSpPr>
            <p:cNvPr id="3" name="object 3"/>
            <p:cNvSpPr/>
            <p:nvPr/>
          </p:nvSpPr>
          <p:spPr>
            <a:xfrm>
              <a:off x="1641820" y="1240967"/>
              <a:ext cx="9562465" cy="5377815"/>
            </a:xfrm>
            <a:custGeom>
              <a:avLst/>
              <a:gdLst/>
              <a:ahLst/>
              <a:cxnLst/>
              <a:rect l="l" t="t" r="r" b="b"/>
              <a:pathLst>
                <a:path w="9562465" h="5377815">
                  <a:moveTo>
                    <a:pt x="9562162" y="0"/>
                  </a:moveTo>
                  <a:lnTo>
                    <a:pt x="0" y="0"/>
                  </a:lnTo>
                  <a:lnTo>
                    <a:pt x="0" y="5377512"/>
                  </a:lnTo>
                  <a:lnTo>
                    <a:pt x="9562162" y="5377512"/>
                  </a:lnTo>
                  <a:lnTo>
                    <a:pt x="9562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9571" y="2368867"/>
              <a:ext cx="3477987" cy="31217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7500" y="2843258"/>
              <a:ext cx="231209" cy="4278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2815" y="2843216"/>
              <a:ext cx="199875" cy="13888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66089" y="2776620"/>
              <a:ext cx="234950" cy="595630"/>
            </a:xfrm>
            <a:custGeom>
              <a:avLst/>
              <a:gdLst/>
              <a:ahLst/>
              <a:cxnLst/>
              <a:rect l="l" t="t" r="r" b="b"/>
              <a:pathLst>
                <a:path w="234950" h="595629">
                  <a:moveTo>
                    <a:pt x="117965" y="0"/>
                  </a:moveTo>
                  <a:lnTo>
                    <a:pt x="50840" y="19294"/>
                  </a:lnTo>
                  <a:lnTo>
                    <a:pt x="23252" y="53329"/>
                  </a:lnTo>
                  <a:lnTo>
                    <a:pt x="20917" y="66596"/>
                  </a:lnTo>
                  <a:lnTo>
                    <a:pt x="20211" y="66596"/>
                  </a:lnTo>
                  <a:lnTo>
                    <a:pt x="15276" y="149375"/>
                  </a:lnTo>
                  <a:lnTo>
                    <a:pt x="78" y="413105"/>
                  </a:lnTo>
                  <a:lnTo>
                    <a:pt x="0" y="420035"/>
                  </a:lnTo>
                  <a:lnTo>
                    <a:pt x="705" y="424931"/>
                  </a:lnTo>
                  <a:lnTo>
                    <a:pt x="2116" y="430491"/>
                  </a:lnTo>
                  <a:lnTo>
                    <a:pt x="0" y="513270"/>
                  </a:lnTo>
                  <a:lnTo>
                    <a:pt x="19995" y="559273"/>
                  </a:lnTo>
                  <a:lnTo>
                    <a:pt x="52348" y="581889"/>
                  </a:lnTo>
                  <a:lnTo>
                    <a:pt x="93691" y="593842"/>
                  </a:lnTo>
                  <a:lnTo>
                    <a:pt x="116331" y="595385"/>
                  </a:lnTo>
                  <a:lnTo>
                    <a:pt x="139365" y="593842"/>
                  </a:lnTo>
                  <a:lnTo>
                    <a:pt x="181248" y="581889"/>
                  </a:lnTo>
                  <a:lnTo>
                    <a:pt x="214427" y="559163"/>
                  </a:lnTo>
                  <a:lnTo>
                    <a:pt x="234737" y="512564"/>
                  </a:lnTo>
                  <a:lnTo>
                    <a:pt x="234244" y="493104"/>
                  </a:lnTo>
                  <a:lnTo>
                    <a:pt x="116331" y="493104"/>
                  </a:lnTo>
                  <a:lnTo>
                    <a:pt x="94219" y="491573"/>
                  </a:lnTo>
                  <a:lnTo>
                    <a:pt x="53918" y="479905"/>
                  </a:lnTo>
                  <a:lnTo>
                    <a:pt x="17425" y="451881"/>
                  </a:lnTo>
                  <a:lnTo>
                    <a:pt x="6266" y="422815"/>
                  </a:lnTo>
                  <a:lnTo>
                    <a:pt x="4191" y="422815"/>
                  </a:lnTo>
                  <a:lnTo>
                    <a:pt x="3486" y="420035"/>
                  </a:lnTo>
                  <a:lnTo>
                    <a:pt x="3604" y="413105"/>
                  </a:lnTo>
                  <a:lnTo>
                    <a:pt x="18136" y="157715"/>
                  </a:lnTo>
                  <a:lnTo>
                    <a:pt x="22656" y="157715"/>
                  </a:lnTo>
                  <a:lnTo>
                    <a:pt x="19506" y="149375"/>
                  </a:lnTo>
                  <a:lnTo>
                    <a:pt x="22992" y="83318"/>
                  </a:lnTo>
                  <a:lnTo>
                    <a:pt x="211189" y="83318"/>
                  </a:lnTo>
                  <a:lnTo>
                    <a:pt x="211745" y="81907"/>
                  </a:lnTo>
                  <a:lnTo>
                    <a:pt x="215406" y="81907"/>
                  </a:lnTo>
                  <a:lnTo>
                    <a:pt x="214526" y="67260"/>
                  </a:lnTo>
                  <a:lnTo>
                    <a:pt x="213820" y="67260"/>
                  </a:lnTo>
                  <a:lnTo>
                    <a:pt x="211595" y="53609"/>
                  </a:lnTo>
                  <a:lnTo>
                    <a:pt x="205976" y="40927"/>
                  </a:lnTo>
                  <a:lnTo>
                    <a:pt x="196952" y="29410"/>
                  </a:lnTo>
                  <a:lnTo>
                    <a:pt x="184561" y="19294"/>
                  </a:lnTo>
                  <a:lnTo>
                    <a:pt x="153389" y="4823"/>
                  </a:lnTo>
                  <a:lnTo>
                    <a:pt x="117965" y="0"/>
                  </a:lnTo>
                  <a:close/>
                </a:path>
                <a:path w="234950" h="595629">
                  <a:moveTo>
                    <a:pt x="219865" y="156346"/>
                  </a:moveTo>
                  <a:lnTo>
                    <a:pt x="215937" y="156346"/>
                  </a:lnTo>
                  <a:lnTo>
                    <a:pt x="231168" y="413105"/>
                  </a:lnTo>
                  <a:lnTo>
                    <a:pt x="231210" y="420035"/>
                  </a:lnTo>
                  <a:lnTo>
                    <a:pt x="230504" y="422815"/>
                  </a:lnTo>
                  <a:lnTo>
                    <a:pt x="228429" y="422815"/>
                  </a:lnTo>
                  <a:lnTo>
                    <a:pt x="228429" y="429786"/>
                  </a:lnTo>
                  <a:lnTo>
                    <a:pt x="197095" y="470158"/>
                  </a:lnTo>
                  <a:lnTo>
                    <a:pt x="160106" y="487108"/>
                  </a:lnTo>
                  <a:lnTo>
                    <a:pt x="116331" y="493104"/>
                  </a:lnTo>
                  <a:lnTo>
                    <a:pt x="234244" y="493104"/>
                  </a:lnTo>
                  <a:lnTo>
                    <a:pt x="232621" y="429080"/>
                  </a:lnTo>
                  <a:lnTo>
                    <a:pt x="234032" y="424226"/>
                  </a:lnTo>
                  <a:lnTo>
                    <a:pt x="234737" y="418665"/>
                  </a:lnTo>
                  <a:lnTo>
                    <a:pt x="234737" y="413105"/>
                  </a:lnTo>
                  <a:lnTo>
                    <a:pt x="219865" y="156346"/>
                  </a:lnTo>
                  <a:close/>
                </a:path>
                <a:path w="234950" h="595629">
                  <a:moveTo>
                    <a:pt x="22656" y="157715"/>
                  </a:moveTo>
                  <a:lnTo>
                    <a:pt x="18136" y="157715"/>
                  </a:lnTo>
                  <a:lnTo>
                    <a:pt x="22427" y="165414"/>
                  </a:lnTo>
                  <a:lnTo>
                    <a:pt x="58838" y="195795"/>
                  </a:lnTo>
                  <a:lnTo>
                    <a:pt x="96466" y="206521"/>
                  </a:lnTo>
                  <a:lnTo>
                    <a:pt x="116331" y="207839"/>
                  </a:lnTo>
                  <a:lnTo>
                    <a:pt x="136188" y="206417"/>
                  </a:lnTo>
                  <a:lnTo>
                    <a:pt x="143619" y="204805"/>
                  </a:lnTo>
                  <a:lnTo>
                    <a:pt x="117363" y="204805"/>
                  </a:lnTo>
                  <a:lnTo>
                    <a:pt x="78977" y="199529"/>
                  </a:lnTo>
                  <a:lnTo>
                    <a:pt x="45279" y="183482"/>
                  </a:lnTo>
                  <a:lnTo>
                    <a:pt x="36174" y="176198"/>
                  </a:lnTo>
                  <a:lnTo>
                    <a:pt x="28750" y="168000"/>
                  </a:lnTo>
                  <a:lnTo>
                    <a:pt x="23147" y="159016"/>
                  </a:lnTo>
                  <a:lnTo>
                    <a:pt x="22656" y="157715"/>
                  </a:lnTo>
                  <a:close/>
                </a:path>
                <a:path w="234950" h="595629">
                  <a:moveTo>
                    <a:pt x="215406" y="81907"/>
                  </a:moveTo>
                  <a:lnTo>
                    <a:pt x="211745" y="81907"/>
                  </a:lnTo>
                  <a:lnTo>
                    <a:pt x="215937" y="148006"/>
                  </a:lnTo>
                  <a:lnTo>
                    <a:pt x="212166" y="157640"/>
                  </a:lnTo>
                  <a:lnTo>
                    <a:pt x="155742" y="199243"/>
                  </a:lnTo>
                  <a:lnTo>
                    <a:pt x="117363" y="204805"/>
                  </a:lnTo>
                  <a:lnTo>
                    <a:pt x="143619" y="204805"/>
                  </a:lnTo>
                  <a:lnTo>
                    <a:pt x="190828" y="185557"/>
                  </a:lnTo>
                  <a:lnTo>
                    <a:pt x="215937" y="156346"/>
                  </a:lnTo>
                  <a:lnTo>
                    <a:pt x="219865" y="156346"/>
                  </a:lnTo>
                  <a:lnTo>
                    <a:pt x="215406" y="81907"/>
                  </a:lnTo>
                  <a:close/>
                </a:path>
                <a:path w="234950" h="595629">
                  <a:moveTo>
                    <a:pt x="211189" y="83318"/>
                  </a:moveTo>
                  <a:lnTo>
                    <a:pt x="22992" y="83318"/>
                  </a:lnTo>
                  <a:lnTo>
                    <a:pt x="26518" y="92533"/>
                  </a:lnTo>
                  <a:lnTo>
                    <a:pt x="63133" y="125413"/>
                  </a:lnTo>
                  <a:lnTo>
                    <a:pt x="116331" y="136844"/>
                  </a:lnTo>
                  <a:lnTo>
                    <a:pt x="135045" y="135544"/>
                  </a:lnTo>
                  <a:lnTo>
                    <a:pt x="185972" y="116014"/>
                  </a:lnTo>
                  <a:lnTo>
                    <a:pt x="211189" y="83318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9686" y="2392933"/>
              <a:ext cx="1180993" cy="18682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87067" y="3851417"/>
              <a:ext cx="617855" cy="273050"/>
            </a:xfrm>
            <a:custGeom>
              <a:avLst/>
              <a:gdLst/>
              <a:ahLst/>
              <a:cxnLst/>
              <a:rect l="l" t="t" r="r" b="b"/>
              <a:pathLst>
                <a:path w="617854" h="273050">
                  <a:moveTo>
                    <a:pt x="617763" y="0"/>
                  </a:moveTo>
                  <a:lnTo>
                    <a:pt x="0" y="159997"/>
                  </a:lnTo>
                  <a:lnTo>
                    <a:pt x="0" y="176013"/>
                  </a:lnTo>
                  <a:lnTo>
                    <a:pt x="1411" y="178794"/>
                  </a:lnTo>
                  <a:lnTo>
                    <a:pt x="157418" y="268543"/>
                  </a:lnTo>
                  <a:lnTo>
                    <a:pt x="164349" y="272029"/>
                  </a:lnTo>
                  <a:lnTo>
                    <a:pt x="174102" y="272734"/>
                  </a:lnTo>
                  <a:lnTo>
                    <a:pt x="617058" y="17344"/>
                  </a:lnTo>
                  <a:lnTo>
                    <a:pt x="617763" y="13194"/>
                  </a:lnTo>
                  <a:lnTo>
                    <a:pt x="617763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84992" y="3753991"/>
              <a:ext cx="621665" cy="359410"/>
            </a:xfrm>
            <a:custGeom>
              <a:avLst/>
              <a:gdLst/>
              <a:ahLst/>
              <a:cxnLst/>
              <a:rect l="l" t="t" r="r" b="b"/>
              <a:pathLst>
                <a:path w="621664" h="359410">
                  <a:moveTo>
                    <a:pt x="445736" y="0"/>
                  </a:moveTo>
                  <a:lnTo>
                    <a:pt x="0" y="257423"/>
                  </a:lnTo>
                  <a:lnTo>
                    <a:pt x="705" y="262983"/>
                  </a:lnTo>
                  <a:lnTo>
                    <a:pt x="6972" y="267174"/>
                  </a:lnTo>
                  <a:lnTo>
                    <a:pt x="165760" y="358334"/>
                  </a:lnTo>
                  <a:lnTo>
                    <a:pt x="175513" y="358998"/>
                  </a:lnTo>
                  <a:lnTo>
                    <a:pt x="181075" y="355513"/>
                  </a:lnTo>
                  <a:lnTo>
                    <a:pt x="621208" y="101575"/>
                  </a:lnTo>
                  <a:lnTo>
                    <a:pt x="620544" y="96015"/>
                  </a:lnTo>
                  <a:lnTo>
                    <a:pt x="614236" y="91824"/>
                  </a:lnTo>
                  <a:lnTo>
                    <a:pt x="462420" y="4149"/>
                  </a:lnTo>
                  <a:lnTo>
                    <a:pt x="455447" y="663"/>
                  </a:lnTo>
                  <a:lnTo>
                    <a:pt x="445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85698" y="3754017"/>
              <a:ext cx="621665" cy="370840"/>
            </a:xfrm>
            <a:custGeom>
              <a:avLst/>
              <a:gdLst/>
              <a:ahLst/>
              <a:cxnLst/>
              <a:rect l="l" t="t" r="r" b="b"/>
              <a:pathLst>
                <a:path w="621664" h="370839">
                  <a:moveTo>
                    <a:pt x="450415" y="0"/>
                  </a:moveTo>
                  <a:lnTo>
                    <a:pt x="4150" y="252730"/>
                  </a:lnTo>
                  <a:lnTo>
                    <a:pt x="0" y="257810"/>
                  </a:lnTo>
                  <a:lnTo>
                    <a:pt x="705" y="273050"/>
                  </a:lnTo>
                  <a:lnTo>
                    <a:pt x="158788" y="368300"/>
                  </a:lnTo>
                  <a:lnTo>
                    <a:pt x="167130" y="370840"/>
                  </a:lnTo>
                  <a:lnTo>
                    <a:pt x="175472" y="370840"/>
                  </a:lnTo>
                  <a:lnTo>
                    <a:pt x="179664" y="369570"/>
                  </a:lnTo>
                  <a:lnTo>
                    <a:pt x="174808" y="369570"/>
                  </a:lnTo>
                  <a:lnTo>
                    <a:pt x="165719" y="368300"/>
                  </a:lnTo>
                  <a:lnTo>
                    <a:pt x="7677" y="278130"/>
                  </a:lnTo>
                  <a:lnTo>
                    <a:pt x="3444" y="271780"/>
                  </a:lnTo>
                  <a:lnTo>
                    <a:pt x="2780" y="269240"/>
                  </a:lnTo>
                  <a:lnTo>
                    <a:pt x="2780" y="266700"/>
                  </a:lnTo>
                  <a:lnTo>
                    <a:pt x="7677" y="266700"/>
                  </a:lnTo>
                  <a:lnTo>
                    <a:pt x="4150" y="265430"/>
                  </a:lnTo>
                  <a:lnTo>
                    <a:pt x="2780" y="262890"/>
                  </a:lnTo>
                  <a:lnTo>
                    <a:pt x="2780" y="259080"/>
                  </a:lnTo>
                  <a:lnTo>
                    <a:pt x="4150" y="257810"/>
                  </a:lnTo>
                  <a:lnTo>
                    <a:pt x="5561" y="256540"/>
                  </a:lnTo>
                  <a:lnTo>
                    <a:pt x="440133" y="6350"/>
                  </a:lnTo>
                  <a:lnTo>
                    <a:pt x="445694" y="3810"/>
                  </a:lnTo>
                  <a:lnTo>
                    <a:pt x="463125" y="3810"/>
                  </a:lnTo>
                  <a:lnTo>
                    <a:pt x="456961" y="1270"/>
                  </a:lnTo>
                  <a:lnTo>
                    <a:pt x="450415" y="0"/>
                  </a:lnTo>
                  <a:close/>
                </a:path>
                <a:path w="621664" h="370839">
                  <a:moveTo>
                    <a:pt x="621208" y="106680"/>
                  </a:moveTo>
                  <a:lnTo>
                    <a:pt x="617016" y="106680"/>
                  </a:lnTo>
                  <a:lnTo>
                    <a:pt x="617016" y="113030"/>
                  </a:lnTo>
                  <a:lnTo>
                    <a:pt x="615647" y="114300"/>
                  </a:lnTo>
                  <a:lnTo>
                    <a:pt x="614236" y="115570"/>
                  </a:lnTo>
                  <a:lnTo>
                    <a:pt x="179664" y="365760"/>
                  </a:lnTo>
                  <a:lnTo>
                    <a:pt x="174808" y="369570"/>
                  </a:lnTo>
                  <a:lnTo>
                    <a:pt x="179664" y="369570"/>
                  </a:lnTo>
                  <a:lnTo>
                    <a:pt x="182486" y="368300"/>
                  </a:lnTo>
                  <a:lnTo>
                    <a:pt x="617016" y="118110"/>
                  </a:lnTo>
                  <a:lnTo>
                    <a:pt x="619133" y="116840"/>
                  </a:lnTo>
                  <a:lnTo>
                    <a:pt x="620503" y="115570"/>
                  </a:lnTo>
                  <a:lnTo>
                    <a:pt x="621208" y="113030"/>
                  </a:lnTo>
                  <a:lnTo>
                    <a:pt x="621208" y="106680"/>
                  </a:lnTo>
                  <a:close/>
                </a:path>
                <a:path w="621664" h="370839">
                  <a:moveTo>
                    <a:pt x="7677" y="266700"/>
                  </a:moveTo>
                  <a:lnTo>
                    <a:pt x="2780" y="266700"/>
                  </a:lnTo>
                  <a:lnTo>
                    <a:pt x="3444" y="267970"/>
                  </a:lnTo>
                  <a:lnTo>
                    <a:pt x="4855" y="267970"/>
                  </a:lnTo>
                  <a:lnTo>
                    <a:pt x="5561" y="269240"/>
                  </a:lnTo>
                  <a:lnTo>
                    <a:pt x="157377" y="356870"/>
                  </a:lnTo>
                  <a:lnTo>
                    <a:pt x="160863" y="359410"/>
                  </a:lnTo>
                  <a:lnTo>
                    <a:pt x="165719" y="360680"/>
                  </a:lnTo>
                  <a:lnTo>
                    <a:pt x="174102" y="360680"/>
                  </a:lnTo>
                  <a:lnTo>
                    <a:pt x="178294" y="359410"/>
                  </a:lnTo>
                  <a:lnTo>
                    <a:pt x="181075" y="358140"/>
                  </a:lnTo>
                  <a:lnTo>
                    <a:pt x="165719" y="358140"/>
                  </a:lnTo>
                  <a:lnTo>
                    <a:pt x="159493" y="354330"/>
                  </a:lnTo>
                  <a:lnTo>
                    <a:pt x="7677" y="266700"/>
                  </a:lnTo>
                  <a:close/>
                </a:path>
                <a:path w="621664" h="370839">
                  <a:moveTo>
                    <a:pt x="463125" y="3810"/>
                  </a:moveTo>
                  <a:lnTo>
                    <a:pt x="453372" y="3810"/>
                  </a:lnTo>
                  <a:lnTo>
                    <a:pt x="457564" y="5080"/>
                  </a:lnTo>
                  <a:lnTo>
                    <a:pt x="461009" y="6350"/>
                  </a:lnTo>
                  <a:lnTo>
                    <a:pt x="612866" y="93980"/>
                  </a:lnTo>
                  <a:lnTo>
                    <a:pt x="617016" y="97790"/>
                  </a:lnTo>
                  <a:lnTo>
                    <a:pt x="617016" y="101600"/>
                  </a:lnTo>
                  <a:lnTo>
                    <a:pt x="615647" y="104140"/>
                  </a:lnTo>
                  <a:lnTo>
                    <a:pt x="614236" y="104140"/>
                  </a:lnTo>
                  <a:lnTo>
                    <a:pt x="179664" y="354330"/>
                  </a:lnTo>
                  <a:lnTo>
                    <a:pt x="174808" y="358140"/>
                  </a:lnTo>
                  <a:lnTo>
                    <a:pt x="181075" y="358140"/>
                  </a:lnTo>
                  <a:lnTo>
                    <a:pt x="615647" y="106680"/>
                  </a:lnTo>
                  <a:lnTo>
                    <a:pt x="621208" y="106680"/>
                  </a:lnTo>
                  <a:lnTo>
                    <a:pt x="621208" y="97790"/>
                  </a:lnTo>
                  <a:lnTo>
                    <a:pt x="620503" y="95250"/>
                  </a:lnTo>
                  <a:lnTo>
                    <a:pt x="618427" y="92710"/>
                  </a:lnTo>
                  <a:lnTo>
                    <a:pt x="614941" y="91440"/>
                  </a:lnTo>
                  <a:lnTo>
                    <a:pt x="463125" y="3810"/>
                  </a:lnTo>
                  <a:close/>
                </a:path>
                <a:path w="621664" h="370839">
                  <a:moveTo>
                    <a:pt x="169205" y="317500"/>
                  </a:moveTo>
                  <a:lnTo>
                    <a:pt x="142768" y="332740"/>
                  </a:lnTo>
                  <a:lnTo>
                    <a:pt x="168541" y="347980"/>
                  </a:lnTo>
                  <a:lnTo>
                    <a:pt x="194978" y="332740"/>
                  </a:lnTo>
                  <a:lnTo>
                    <a:pt x="169205" y="317500"/>
                  </a:lnTo>
                  <a:close/>
                </a:path>
                <a:path w="621664" h="370839">
                  <a:moveTo>
                    <a:pt x="201286" y="298450"/>
                  </a:moveTo>
                  <a:lnTo>
                    <a:pt x="174808" y="314960"/>
                  </a:lnTo>
                  <a:lnTo>
                    <a:pt x="200581" y="330200"/>
                  </a:lnTo>
                  <a:lnTo>
                    <a:pt x="227018" y="314960"/>
                  </a:lnTo>
                  <a:lnTo>
                    <a:pt x="201286" y="298450"/>
                  </a:lnTo>
                  <a:close/>
                </a:path>
                <a:path w="621664" h="370839">
                  <a:moveTo>
                    <a:pt x="175472" y="279400"/>
                  </a:moveTo>
                  <a:lnTo>
                    <a:pt x="112139" y="316230"/>
                  </a:lnTo>
                  <a:lnTo>
                    <a:pt x="135090" y="328930"/>
                  </a:lnTo>
                  <a:lnTo>
                    <a:pt x="198464" y="292100"/>
                  </a:lnTo>
                  <a:lnTo>
                    <a:pt x="175472" y="279400"/>
                  </a:lnTo>
                  <a:close/>
                </a:path>
                <a:path w="621664" h="370839">
                  <a:moveTo>
                    <a:pt x="129529" y="269240"/>
                  </a:moveTo>
                  <a:lnTo>
                    <a:pt x="80805" y="297180"/>
                  </a:lnTo>
                  <a:lnTo>
                    <a:pt x="103756" y="311150"/>
                  </a:lnTo>
                  <a:lnTo>
                    <a:pt x="152521" y="283210"/>
                  </a:lnTo>
                  <a:lnTo>
                    <a:pt x="129529" y="269240"/>
                  </a:lnTo>
                  <a:close/>
                </a:path>
                <a:path w="621664" h="370839">
                  <a:moveTo>
                    <a:pt x="233326" y="280670"/>
                  </a:moveTo>
                  <a:lnTo>
                    <a:pt x="206806" y="295910"/>
                  </a:lnTo>
                  <a:lnTo>
                    <a:pt x="232621" y="311150"/>
                  </a:lnTo>
                  <a:lnTo>
                    <a:pt x="259058" y="295910"/>
                  </a:lnTo>
                  <a:lnTo>
                    <a:pt x="233326" y="280670"/>
                  </a:lnTo>
                  <a:close/>
                </a:path>
                <a:path w="621664" h="370839">
                  <a:moveTo>
                    <a:pt x="73127" y="265430"/>
                  </a:moveTo>
                  <a:lnTo>
                    <a:pt x="49470" y="279400"/>
                  </a:lnTo>
                  <a:lnTo>
                    <a:pt x="73127" y="293370"/>
                  </a:lnTo>
                  <a:lnTo>
                    <a:pt x="96783" y="279400"/>
                  </a:lnTo>
                  <a:lnTo>
                    <a:pt x="73127" y="265430"/>
                  </a:lnTo>
                  <a:close/>
                </a:path>
                <a:path w="621664" h="370839">
                  <a:moveTo>
                    <a:pt x="265325" y="261620"/>
                  </a:moveTo>
                  <a:lnTo>
                    <a:pt x="238846" y="278130"/>
                  </a:lnTo>
                  <a:lnTo>
                    <a:pt x="264661" y="293370"/>
                  </a:lnTo>
                  <a:lnTo>
                    <a:pt x="291098" y="278130"/>
                  </a:lnTo>
                  <a:lnTo>
                    <a:pt x="265325" y="261620"/>
                  </a:lnTo>
                  <a:close/>
                </a:path>
                <a:path w="621664" h="370839">
                  <a:moveTo>
                    <a:pt x="204731" y="260350"/>
                  </a:moveTo>
                  <a:lnTo>
                    <a:pt x="181075" y="274320"/>
                  </a:lnTo>
                  <a:lnTo>
                    <a:pt x="204731" y="288290"/>
                  </a:lnTo>
                  <a:lnTo>
                    <a:pt x="228429" y="274320"/>
                  </a:lnTo>
                  <a:lnTo>
                    <a:pt x="204731" y="260350"/>
                  </a:lnTo>
                  <a:close/>
                </a:path>
                <a:path w="621664" h="370839">
                  <a:moveTo>
                    <a:pt x="158788" y="251460"/>
                  </a:moveTo>
                  <a:lnTo>
                    <a:pt x="135090" y="265430"/>
                  </a:lnTo>
                  <a:lnTo>
                    <a:pt x="158788" y="279400"/>
                  </a:lnTo>
                  <a:lnTo>
                    <a:pt x="182486" y="265430"/>
                  </a:lnTo>
                  <a:lnTo>
                    <a:pt x="158788" y="251460"/>
                  </a:lnTo>
                  <a:close/>
                </a:path>
                <a:path w="621664" h="370839">
                  <a:moveTo>
                    <a:pt x="50134" y="245110"/>
                  </a:moveTo>
                  <a:lnTo>
                    <a:pt x="19506" y="261620"/>
                  </a:lnTo>
                  <a:lnTo>
                    <a:pt x="43162" y="275590"/>
                  </a:lnTo>
                  <a:lnTo>
                    <a:pt x="73791" y="259080"/>
                  </a:lnTo>
                  <a:lnTo>
                    <a:pt x="50134" y="245110"/>
                  </a:lnTo>
                  <a:close/>
                </a:path>
                <a:path w="621664" h="370839">
                  <a:moveTo>
                    <a:pt x="103756" y="247650"/>
                  </a:moveTo>
                  <a:lnTo>
                    <a:pt x="80099" y="261620"/>
                  </a:lnTo>
                  <a:lnTo>
                    <a:pt x="103756" y="275590"/>
                  </a:lnTo>
                  <a:lnTo>
                    <a:pt x="127454" y="261620"/>
                  </a:lnTo>
                  <a:lnTo>
                    <a:pt x="103756" y="247650"/>
                  </a:lnTo>
                  <a:close/>
                </a:path>
                <a:path w="621664" h="370839">
                  <a:moveTo>
                    <a:pt x="301556" y="240030"/>
                  </a:moveTo>
                  <a:lnTo>
                    <a:pt x="270886" y="259080"/>
                  </a:lnTo>
                  <a:lnTo>
                    <a:pt x="296659" y="274320"/>
                  </a:lnTo>
                  <a:lnTo>
                    <a:pt x="327329" y="256540"/>
                  </a:lnTo>
                  <a:lnTo>
                    <a:pt x="301556" y="240030"/>
                  </a:lnTo>
                  <a:close/>
                </a:path>
                <a:path w="621664" h="370839">
                  <a:moveTo>
                    <a:pt x="235401" y="243840"/>
                  </a:moveTo>
                  <a:lnTo>
                    <a:pt x="211703" y="257810"/>
                  </a:lnTo>
                  <a:lnTo>
                    <a:pt x="235401" y="271780"/>
                  </a:lnTo>
                  <a:lnTo>
                    <a:pt x="259058" y="257810"/>
                  </a:lnTo>
                  <a:lnTo>
                    <a:pt x="235401" y="243840"/>
                  </a:lnTo>
                  <a:close/>
                </a:path>
                <a:path w="621664" h="370839">
                  <a:moveTo>
                    <a:pt x="188711" y="234950"/>
                  </a:moveTo>
                  <a:lnTo>
                    <a:pt x="165055" y="248920"/>
                  </a:lnTo>
                  <a:lnTo>
                    <a:pt x="188711" y="261620"/>
                  </a:lnTo>
                  <a:lnTo>
                    <a:pt x="212409" y="248920"/>
                  </a:lnTo>
                  <a:lnTo>
                    <a:pt x="188711" y="234950"/>
                  </a:lnTo>
                  <a:close/>
                </a:path>
                <a:path w="621664" h="370839">
                  <a:moveTo>
                    <a:pt x="134384" y="229870"/>
                  </a:moveTo>
                  <a:lnTo>
                    <a:pt x="110728" y="243840"/>
                  </a:lnTo>
                  <a:lnTo>
                    <a:pt x="134384" y="257810"/>
                  </a:lnTo>
                  <a:lnTo>
                    <a:pt x="158082" y="243840"/>
                  </a:lnTo>
                  <a:lnTo>
                    <a:pt x="134384" y="229870"/>
                  </a:lnTo>
                  <a:close/>
                </a:path>
                <a:path w="621664" h="370839">
                  <a:moveTo>
                    <a:pt x="80805" y="227330"/>
                  </a:moveTo>
                  <a:lnTo>
                    <a:pt x="57107" y="240030"/>
                  </a:lnTo>
                  <a:lnTo>
                    <a:pt x="80805" y="254000"/>
                  </a:lnTo>
                  <a:lnTo>
                    <a:pt x="104461" y="240030"/>
                  </a:lnTo>
                  <a:lnTo>
                    <a:pt x="80805" y="227330"/>
                  </a:lnTo>
                  <a:close/>
                </a:path>
                <a:path w="621664" h="370839">
                  <a:moveTo>
                    <a:pt x="265325" y="226060"/>
                  </a:moveTo>
                  <a:lnTo>
                    <a:pt x="241668" y="240030"/>
                  </a:lnTo>
                  <a:lnTo>
                    <a:pt x="265325" y="254000"/>
                  </a:lnTo>
                  <a:lnTo>
                    <a:pt x="288981" y="240030"/>
                  </a:lnTo>
                  <a:lnTo>
                    <a:pt x="265325" y="226060"/>
                  </a:lnTo>
                  <a:close/>
                </a:path>
                <a:path w="621664" h="370839">
                  <a:moveTo>
                    <a:pt x="442914" y="158750"/>
                  </a:moveTo>
                  <a:lnTo>
                    <a:pt x="307118" y="237490"/>
                  </a:lnTo>
                  <a:lnTo>
                    <a:pt x="332891" y="252730"/>
                  </a:lnTo>
                  <a:lnTo>
                    <a:pt x="468687" y="173990"/>
                  </a:lnTo>
                  <a:lnTo>
                    <a:pt x="442914" y="158750"/>
                  </a:lnTo>
                  <a:close/>
                </a:path>
                <a:path w="621664" h="370839">
                  <a:moveTo>
                    <a:pt x="218676" y="217170"/>
                  </a:moveTo>
                  <a:lnTo>
                    <a:pt x="194978" y="231140"/>
                  </a:lnTo>
                  <a:lnTo>
                    <a:pt x="218676" y="245110"/>
                  </a:lnTo>
                  <a:lnTo>
                    <a:pt x="242374" y="231140"/>
                  </a:lnTo>
                  <a:lnTo>
                    <a:pt x="218676" y="217170"/>
                  </a:lnTo>
                  <a:close/>
                </a:path>
                <a:path w="621664" h="370839">
                  <a:moveTo>
                    <a:pt x="165055" y="213360"/>
                  </a:moveTo>
                  <a:lnTo>
                    <a:pt x="141398" y="227330"/>
                  </a:lnTo>
                  <a:lnTo>
                    <a:pt x="165055" y="240030"/>
                  </a:lnTo>
                  <a:lnTo>
                    <a:pt x="188711" y="227330"/>
                  </a:lnTo>
                  <a:lnTo>
                    <a:pt x="165055" y="213360"/>
                  </a:lnTo>
                  <a:close/>
                </a:path>
                <a:path w="621664" h="370839">
                  <a:moveTo>
                    <a:pt x="110728" y="209550"/>
                  </a:moveTo>
                  <a:lnTo>
                    <a:pt x="87030" y="223520"/>
                  </a:lnTo>
                  <a:lnTo>
                    <a:pt x="110728" y="237490"/>
                  </a:lnTo>
                  <a:lnTo>
                    <a:pt x="134384" y="223520"/>
                  </a:lnTo>
                  <a:lnTo>
                    <a:pt x="110728" y="209550"/>
                  </a:lnTo>
                  <a:close/>
                </a:path>
                <a:path w="621664" h="370839">
                  <a:moveTo>
                    <a:pt x="295995" y="208280"/>
                  </a:moveTo>
                  <a:lnTo>
                    <a:pt x="272297" y="222250"/>
                  </a:lnTo>
                  <a:lnTo>
                    <a:pt x="295995" y="236220"/>
                  </a:lnTo>
                  <a:lnTo>
                    <a:pt x="319651" y="222250"/>
                  </a:lnTo>
                  <a:lnTo>
                    <a:pt x="295995" y="208280"/>
                  </a:lnTo>
                  <a:close/>
                </a:path>
                <a:path w="621664" h="370839">
                  <a:moveTo>
                    <a:pt x="248599" y="199390"/>
                  </a:moveTo>
                  <a:lnTo>
                    <a:pt x="224943" y="213360"/>
                  </a:lnTo>
                  <a:lnTo>
                    <a:pt x="248599" y="227330"/>
                  </a:lnTo>
                  <a:lnTo>
                    <a:pt x="272297" y="213360"/>
                  </a:lnTo>
                  <a:lnTo>
                    <a:pt x="248599" y="199390"/>
                  </a:lnTo>
                  <a:close/>
                </a:path>
                <a:path w="621664" h="370839">
                  <a:moveTo>
                    <a:pt x="194978" y="195580"/>
                  </a:moveTo>
                  <a:lnTo>
                    <a:pt x="171322" y="209550"/>
                  </a:lnTo>
                  <a:lnTo>
                    <a:pt x="194978" y="223520"/>
                  </a:lnTo>
                  <a:lnTo>
                    <a:pt x="218676" y="209550"/>
                  </a:lnTo>
                  <a:lnTo>
                    <a:pt x="194978" y="195580"/>
                  </a:lnTo>
                  <a:close/>
                </a:path>
                <a:path w="621664" h="370839">
                  <a:moveTo>
                    <a:pt x="141398" y="191770"/>
                  </a:moveTo>
                  <a:lnTo>
                    <a:pt x="117700" y="205740"/>
                  </a:lnTo>
                  <a:lnTo>
                    <a:pt x="141398" y="218440"/>
                  </a:lnTo>
                  <a:lnTo>
                    <a:pt x="165055" y="205740"/>
                  </a:lnTo>
                  <a:lnTo>
                    <a:pt x="141398" y="191770"/>
                  </a:lnTo>
                  <a:close/>
                </a:path>
                <a:path w="621664" h="370839">
                  <a:moveTo>
                    <a:pt x="325918" y="191770"/>
                  </a:moveTo>
                  <a:lnTo>
                    <a:pt x="302262" y="205740"/>
                  </a:lnTo>
                  <a:lnTo>
                    <a:pt x="325918" y="218440"/>
                  </a:lnTo>
                  <a:lnTo>
                    <a:pt x="349575" y="205740"/>
                  </a:lnTo>
                  <a:lnTo>
                    <a:pt x="325918" y="191770"/>
                  </a:lnTo>
                  <a:close/>
                </a:path>
                <a:path w="621664" h="370839">
                  <a:moveTo>
                    <a:pt x="278564" y="182880"/>
                  </a:moveTo>
                  <a:lnTo>
                    <a:pt x="254908" y="196850"/>
                  </a:lnTo>
                  <a:lnTo>
                    <a:pt x="278564" y="210820"/>
                  </a:lnTo>
                  <a:lnTo>
                    <a:pt x="302262" y="196850"/>
                  </a:lnTo>
                  <a:lnTo>
                    <a:pt x="278564" y="182880"/>
                  </a:lnTo>
                  <a:close/>
                </a:path>
                <a:path w="621664" h="370839">
                  <a:moveTo>
                    <a:pt x="225648" y="177800"/>
                  </a:moveTo>
                  <a:lnTo>
                    <a:pt x="201950" y="191770"/>
                  </a:lnTo>
                  <a:lnTo>
                    <a:pt x="225648" y="205740"/>
                  </a:lnTo>
                  <a:lnTo>
                    <a:pt x="249305" y="191770"/>
                  </a:lnTo>
                  <a:lnTo>
                    <a:pt x="225648" y="177800"/>
                  </a:lnTo>
                  <a:close/>
                </a:path>
                <a:path w="621664" h="370839">
                  <a:moveTo>
                    <a:pt x="172027" y="173990"/>
                  </a:moveTo>
                  <a:lnTo>
                    <a:pt x="148329" y="187960"/>
                  </a:lnTo>
                  <a:lnTo>
                    <a:pt x="172027" y="201930"/>
                  </a:lnTo>
                  <a:lnTo>
                    <a:pt x="195684" y="187960"/>
                  </a:lnTo>
                  <a:lnTo>
                    <a:pt x="172027" y="173990"/>
                  </a:lnTo>
                  <a:close/>
                </a:path>
                <a:path w="621664" h="370839">
                  <a:moveTo>
                    <a:pt x="355883" y="173990"/>
                  </a:moveTo>
                  <a:lnTo>
                    <a:pt x="332185" y="187960"/>
                  </a:lnTo>
                  <a:lnTo>
                    <a:pt x="355883" y="201930"/>
                  </a:lnTo>
                  <a:lnTo>
                    <a:pt x="379539" y="187960"/>
                  </a:lnTo>
                  <a:lnTo>
                    <a:pt x="355883" y="173990"/>
                  </a:lnTo>
                  <a:close/>
                </a:path>
                <a:path w="621664" h="370839">
                  <a:moveTo>
                    <a:pt x="309193" y="165100"/>
                  </a:moveTo>
                  <a:lnTo>
                    <a:pt x="285536" y="179070"/>
                  </a:lnTo>
                  <a:lnTo>
                    <a:pt x="309193" y="193040"/>
                  </a:lnTo>
                  <a:lnTo>
                    <a:pt x="332891" y="179070"/>
                  </a:lnTo>
                  <a:lnTo>
                    <a:pt x="309193" y="165100"/>
                  </a:lnTo>
                  <a:close/>
                </a:path>
                <a:path w="621664" h="370839">
                  <a:moveTo>
                    <a:pt x="256277" y="160020"/>
                  </a:moveTo>
                  <a:lnTo>
                    <a:pt x="232621" y="173990"/>
                  </a:lnTo>
                  <a:lnTo>
                    <a:pt x="256277" y="187960"/>
                  </a:lnTo>
                  <a:lnTo>
                    <a:pt x="279933" y="173990"/>
                  </a:lnTo>
                  <a:lnTo>
                    <a:pt x="256277" y="160020"/>
                  </a:lnTo>
                  <a:close/>
                </a:path>
                <a:path w="621664" h="370839">
                  <a:moveTo>
                    <a:pt x="201950" y="156210"/>
                  </a:moveTo>
                  <a:lnTo>
                    <a:pt x="178294" y="170180"/>
                  </a:lnTo>
                  <a:lnTo>
                    <a:pt x="201950" y="184150"/>
                  </a:lnTo>
                  <a:lnTo>
                    <a:pt x="225648" y="170180"/>
                  </a:lnTo>
                  <a:lnTo>
                    <a:pt x="201950" y="156210"/>
                  </a:lnTo>
                  <a:close/>
                </a:path>
                <a:path w="621664" h="370839">
                  <a:moveTo>
                    <a:pt x="386512" y="156210"/>
                  </a:moveTo>
                  <a:lnTo>
                    <a:pt x="362814" y="170180"/>
                  </a:lnTo>
                  <a:lnTo>
                    <a:pt x="386512" y="184150"/>
                  </a:lnTo>
                  <a:lnTo>
                    <a:pt x="410168" y="170180"/>
                  </a:lnTo>
                  <a:lnTo>
                    <a:pt x="386512" y="156210"/>
                  </a:lnTo>
                  <a:close/>
                </a:path>
                <a:path w="621664" h="370839">
                  <a:moveTo>
                    <a:pt x="339157" y="148590"/>
                  </a:moveTo>
                  <a:lnTo>
                    <a:pt x="315501" y="162560"/>
                  </a:lnTo>
                  <a:lnTo>
                    <a:pt x="339157" y="176530"/>
                  </a:lnTo>
                  <a:lnTo>
                    <a:pt x="362814" y="162560"/>
                  </a:lnTo>
                  <a:lnTo>
                    <a:pt x="339157" y="148590"/>
                  </a:lnTo>
                  <a:close/>
                </a:path>
                <a:path w="621664" h="370839">
                  <a:moveTo>
                    <a:pt x="479851" y="137160"/>
                  </a:moveTo>
                  <a:lnTo>
                    <a:pt x="449180" y="156210"/>
                  </a:lnTo>
                  <a:lnTo>
                    <a:pt x="474953" y="171450"/>
                  </a:lnTo>
                  <a:lnTo>
                    <a:pt x="505582" y="152400"/>
                  </a:lnTo>
                  <a:lnTo>
                    <a:pt x="479851" y="137160"/>
                  </a:lnTo>
                  <a:close/>
                </a:path>
                <a:path w="621664" h="370839">
                  <a:moveTo>
                    <a:pt x="286242" y="142240"/>
                  </a:moveTo>
                  <a:lnTo>
                    <a:pt x="262544" y="156210"/>
                  </a:lnTo>
                  <a:lnTo>
                    <a:pt x="286242" y="170180"/>
                  </a:lnTo>
                  <a:lnTo>
                    <a:pt x="309898" y="156210"/>
                  </a:lnTo>
                  <a:lnTo>
                    <a:pt x="286242" y="142240"/>
                  </a:lnTo>
                  <a:close/>
                </a:path>
                <a:path w="621664" h="370839">
                  <a:moveTo>
                    <a:pt x="232621" y="139700"/>
                  </a:moveTo>
                  <a:lnTo>
                    <a:pt x="208923" y="152400"/>
                  </a:lnTo>
                  <a:lnTo>
                    <a:pt x="232621" y="166370"/>
                  </a:lnTo>
                  <a:lnTo>
                    <a:pt x="256277" y="152400"/>
                  </a:lnTo>
                  <a:lnTo>
                    <a:pt x="232621" y="139700"/>
                  </a:lnTo>
                  <a:close/>
                </a:path>
                <a:path w="621664" h="370839">
                  <a:moveTo>
                    <a:pt x="416477" y="139700"/>
                  </a:moveTo>
                  <a:lnTo>
                    <a:pt x="392779" y="152400"/>
                  </a:lnTo>
                  <a:lnTo>
                    <a:pt x="416477" y="166370"/>
                  </a:lnTo>
                  <a:lnTo>
                    <a:pt x="440133" y="152400"/>
                  </a:lnTo>
                  <a:lnTo>
                    <a:pt x="416477" y="139700"/>
                  </a:lnTo>
                  <a:close/>
                </a:path>
                <a:path w="621664" h="370839">
                  <a:moveTo>
                    <a:pt x="369081" y="130810"/>
                  </a:moveTo>
                  <a:lnTo>
                    <a:pt x="345424" y="144780"/>
                  </a:lnTo>
                  <a:lnTo>
                    <a:pt x="369081" y="158750"/>
                  </a:lnTo>
                  <a:lnTo>
                    <a:pt x="392779" y="144780"/>
                  </a:lnTo>
                  <a:lnTo>
                    <a:pt x="369081" y="130810"/>
                  </a:lnTo>
                  <a:close/>
                </a:path>
                <a:path w="621664" h="370839">
                  <a:moveTo>
                    <a:pt x="316871" y="125730"/>
                  </a:moveTo>
                  <a:lnTo>
                    <a:pt x="293214" y="139700"/>
                  </a:lnTo>
                  <a:lnTo>
                    <a:pt x="316871" y="152400"/>
                  </a:lnTo>
                  <a:lnTo>
                    <a:pt x="340527" y="139700"/>
                  </a:lnTo>
                  <a:lnTo>
                    <a:pt x="316871" y="125730"/>
                  </a:lnTo>
                  <a:close/>
                </a:path>
                <a:path w="621664" h="370839">
                  <a:moveTo>
                    <a:pt x="511849" y="119380"/>
                  </a:moveTo>
                  <a:lnTo>
                    <a:pt x="485412" y="134620"/>
                  </a:lnTo>
                  <a:lnTo>
                    <a:pt x="511185" y="149860"/>
                  </a:lnTo>
                  <a:lnTo>
                    <a:pt x="537622" y="134620"/>
                  </a:lnTo>
                  <a:lnTo>
                    <a:pt x="511849" y="119380"/>
                  </a:lnTo>
                  <a:close/>
                </a:path>
                <a:path w="621664" h="370839">
                  <a:moveTo>
                    <a:pt x="263249" y="120650"/>
                  </a:moveTo>
                  <a:lnTo>
                    <a:pt x="239552" y="134620"/>
                  </a:lnTo>
                  <a:lnTo>
                    <a:pt x="263249" y="148590"/>
                  </a:lnTo>
                  <a:lnTo>
                    <a:pt x="286906" y="134620"/>
                  </a:lnTo>
                  <a:lnTo>
                    <a:pt x="263249" y="120650"/>
                  </a:lnTo>
                  <a:close/>
                </a:path>
                <a:path w="621664" h="370839">
                  <a:moveTo>
                    <a:pt x="447105" y="120650"/>
                  </a:moveTo>
                  <a:lnTo>
                    <a:pt x="423407" y="134620"/>
                  </a:lnTo>
                  <a:lnTo>
                    <a:pt x="447105" y="148590"/>
                  </a:lnTo>
                  <a:lnTo>
                    <a:pt x="470762" y="134620"/>
                  </a:lnTo>
                  <a:lnTo>
                    <a:pt x="447105" y="120650"/>
                  </a:lnTo>
                  <a:close/>
                </a:path>
                <a:path w="621664" h="370839">
                  <a:moveTo>
                    <a:pt x="399045" y="113030"/>
                  </a:moveTo>
                  <a:lnTo>
                    <a:pt x="375389" y="127000"/>
                  </a:lnTo>
                  <a:lnTo>
                    <a:pt x="399045" y="140970"/>
                  </a:lnTo>
                  <a:lnTo>
                    <a:pt x="422702" y="127000"/>
                  </a:lnTo>
                  <a:lnTo>
                    <a:pt x="399045" y="113030"/>
                  </a:lnTo>
                  <a:close/>
                </a:path>
                <a:path w="621664" h="370839">
                  <a:moveTo>
                    <a:pt x="347499" y="106680"/>
                  </a:moveTo>
                  <a:lnTo>
                    <a:pt x="323843" y="120650"/>
                  </a:lnTo>
                  <a:lnTo>
                    <a:pt x="347499" y="134620"/>
                  </a:lnTo>
                  <a:lnTo>
                    <a:pt x="371197" y="120650"/>
                  </a:lnTo>
                  <a:lnTo>
                    <a:pt x="347499" y="106680"/>
                  </a:lnTo>
                  <a:close/>
                </a:path>
                <a:path w="621664" h="370839">
                  <a:moveTo>
                    <a:pt x="543889" y="101600"/>
                  </a:moveTo>
                  <a:lnTo>
                    <a:pt x="517452" y="116840"/>
                  </a:lnTo>
                  <a:lnTo>
                    <a:pt x="543183" y="132080"/>
                  </a:lnTo>
                  <a:lnTo>
                    <a:pt x="569704" y="116840"/>
                  </a:lnTo>
                  <a:lnTo>
                    <a:pt x="543889" y="101600"/>
                  </a:lnTo>
                  <a:close/>
                </a:path>
                <a:path w="621664" h="370839">
                  <a:moveTo>
                    <a:pt x="293878" y="104140"/>
                  </a:moveTo>
                  <a:lnTo>
                    <a:pt x="270222" y="118110"/>
                  </a:lnTo>
                  <a:lnTo>
                    <a:pt x="293878" y="130810"/>
                  </a:lnTo>
                  <a:lnTo>
                    <a:pt x="317576" y="118110"/>
                  </a:lnTo>
                  <a:lnTo>
                    <a:pt x="293878" y="104140"/>
                  </a:lnTo>
                  <a:close/>
                </a:path>
                <a:path w="621664" h="370839">
                  <a:moveTo>
                    <a:pt x="477070" y="104140"/>
                  </a:moveTo>
                  <a:lnTo>
                    <a:pt x="453372" y="118110"/>
                  </a:lnTo>
                  <a:lnTo>
                    <a:pt x="477070" y="130810"/>
                  </a:lnTo>
                  <a:lnTo>
                    <a:pt x="500726" y="118110"/>
                  </a:lnTo>
                  <a:lnTo>
                    <a:pt x="477070" y="104140"/>
                  </a:lnTo>
                  <a:close/>
                </a:path>
                <a:path w="621664" h="370839">
                  <a:moveTo>
                    <a:pt x="429010" y="96520"/>
                  </a:moveTo>
                  <a:lnTo>
                    <a:pt x="405312" y="110490"/>
                  </a:lnTo>
                  <a:lnTo>
                    <a:pt x="429010" y="123190"/>
                  </a:lnTo>
                  <a:lnTo>
                    <a:pt x="452667" y="110490"/>
                  </a:lnTo>
                  <a:lnTo>
                    <a:pt x="429010" y="96520"/>
                  </a:lnTo>
                  <a:close/>
                </a:path>
                <a:path w="621664" h="370839">
                  <a:moveTo>
                    <a:pt x="378170" y="90170"/>
                  </a:moveTo>
                  <a:lnTo>
                    <a:pt x="354472" y="104140"/>
                  </a:lnTo>
                  <a:lnTo>
                    <a:pt x="378170" y="118110"/>
                  </a:lnTo>
                  <a:lnTo>
                    <a:pt x="401826" y="104140"/>
                  </a:lnTo>
                  <a:lnTo>
                    <a:pt x="378170" y="90170"/>
                  </a:lnTo>
                  <a:close/>
                </a:path>
                <a:path w="621664" h="370839">
                  <a:moveTo>
                    <a:pt x="323843" y="86360"/>
                  </a:moveTo>
                  <a:lnTo>
                    <a:pt x="300145" y="100330"/>
                  </a:lnTo>
                  <a:lnTo>
                    <a:pt x="323843" y="114300"/>
                  </a:lnTo>
                  <a:lnTo>
                    <a:pt x="347499" y="100330"/>
                  </a:lnTo>
                  <a:lnTo>
                    <a:pt x="323843" y="86360"/>
                  </a:lnTo>
                  <a:close/>
                </a:path>
                <a:path w="621664" h="370839">
                  <a:moveTo>
                    <a:pt x="507699" y="86360"/>
                  </a:moveTo>
                  <a:lnTo>
                    <a:pt x="484001" y="100330"/>
                  </a:lnTo>
                  <a:lnTo>
                    <a:pt x="507699" y="114300"/>
                  </a:lnTo>
                  <a:lnTo>
                    <a:pt x="531355" y="100330"/>
                  </a:lnTo>
                  <a:lnTo>
                    <a:pt x="507699" y="86360"/>
                  </a:lnTo>
                  <a:close/>
                </a:path>
                <a:path w="621664" h="370839">
                  <a:moveTo>
                    <a:pt x="575929" y="82550"/>
                  </a:moveTo>
                  <a:lnTo>
                    <a:pt x="549492" y="97790"/>
                  </a:lnTo>
                  <a:lnTo>
                    <a:pt x="575223" y="113030"/>
                  </a:lnTo>
                  <a:lnTo>
                    <a:pt x="601702" y="97790"/>
                  </a:lnTo>
                  <a:lnTo>
                    <a:pt x="575929" y="82550"/>
                  </a:lnTo>
                  <a:close/>
                </a:path>
                <a:path w="621664" h="370839">
                  <a:moveTo>
                    <a:pt x="458934" y="78740"/>
                  </a:moveTo>
                  <a:lnTo>
                    <a:pt x="435277" y="92710"/>
                  </a:lnTo>
                  <a:lnTo>
                    <a:pt x="458934" y="106680"/>
                  </a:lnTo>
                  <a:lnTo>
                    <a:pt x="482590" y="92710"/>
                  </a:lnTo>
                  <a:lnTo>
                    <a:pt x="458934" y="78740"/>
                  </a:lnTo>
                  <a:close/>
                </a:path>
                <a:path w="621664" h="370839">
                  <a:moveTo>
                    <a:pt x="408093" y="72390"/>
                  </a:moveTo>
                  <a:lnTo>
                    <a:pt x="384437" y="86360"/>
                  </a:lnTo>
                  <a:lnTo>
                    <a:pt x="408093" y="100330"/>
                  </a:lnTo>
                  <a:lnTo>
                    <a:pt x="431749" y="86360"/>
                  </a:lnTo>
                  <a:lnTo>
                    <a:pt x="408093" y="72390"/>
                  </a:lnTo>
                  <a:close/>
                </a:path>
                <a:path w="621664" h="370839">
                  <a:moveTo>
                    <a:pt x="354472" y="68580"/>
                  </a:moveTo>
                  <a:lnTo>
                    <a:pt x="330774" y="82550"/>
                  </a:lnTo>
                  <a:lnTo>
                    <a:pt x="354472" y="96520"/>
                  </a:lnTo>
                  <a:lnTo>
                    <a:pt x="378170" y="82550"/>
                  </a:lnTo>
                  <a:lnTo>
                    <a:pt x="354472" y="68580"/>
                  </a:lnTo>
                  <a:close/>
                </a:path>
                <a:path w="621664" h="370839">
                  <a:moveTo>
                    <a:pt x="545300" y="64770"/>
                  </a:moveTo>
                  <a:lnTo>
                    <a:pt x="514630" y="83820"/>
                  </a:lnTo>
                  <a:lnTo>
                    <a:pt x="537622" y="96520"/>
                  </a:lnTo>
                  <a:lnTo>
                    <a:pt x="568292" y="78740"/>
                  </a:lnTo>
                  <a:lnTo>
                    <a:pt x="545300" y="64770"/>
                  </a:lnTo>
                  <a:close/>
                </a:path>
                <a:path w="621664" h="370839">
                  <a:moveTo>
                    <a:pt x="514630" y="48260"/>
                  </a:moveTo>
                  <a:lnTo>
                    <a:pt x="465906" y="76200"/>
                  </a:lnTo>
                  <a:lnTo>
                    <a:pt x="488898" y="88900"/>
                  </a:lnTo>
                  <a:lnTo>
                    <a:pt x="537622" y="60960"/>
                  </a:lnTo>
                  <a:lnTo>
                    <a:pt x="514630" y="48260"/>
                  </a:lnTo>
                  <a:close/>
                </a:path>
                <a:path w="621664" h="370839">
                  <a:moveTo>
                    <a:pt x="438763" y="54610"/>
                  </a:moveTo>
                  <a:lnTo>
                    <a:pt x="415065" y="68580"/>
                  </a:lnTo>
                  <a:lnTo>
                    <a:pt x="438763" y="82550"/>
                  </a:lnTo>
                  <a:lnTo>
                    <a:pt x="462420" y="68580"/>
                  </a:lnTo>
                  <a:lnTo>
                    <a:pt x="438763" y="54610"/>
                  </a:lnTo>
                  <a:close/>
                </a:path>
                <a:path w="621664" h="370839">
                  <a:moveTo>
                    <a:pt x="385142" y="50800"/>
                  </a:moveTo>
                  <a:lnTo>
                    <a:pt x="361444" y="64770"/>
                  </a:lnTo>
                  <a:lnTo>
                    <a:pt x="385142" y="78740"/>
                  </a:lnTo>
                  <a:lnTo>
                    <a:pt x="408799" y="64770"/>
                  </a:lnTo>
                  <a:lnTo>
                    <a:pt x="385142" y="50800"/>
                  </a:lnTo>
                  <a:close/>
                </a:path>
                <a:path w="621664" h="370839">
                  <a:moveTo>
                    <a:pt x="483295" y="29210"/>
                  </a:moveTo>
                  <a:lnTo>
                    <a:pt x="445694" y="50800"/>
                  </a:lnTo>
                  <a:lnTo>
                    <a:pt x="468687" y="64770"/>
                  </a:lnTo>
                  <a:lnTo>
                    <a:pt x="506288" y="43180"/>
                  </a:lnTo>
                  <a:lnTo>
                    <a:pt x="483295" y="29210"/>
                  </a:lnTo>
                  <a:close/>
                </a:path>
                <a:path w="621664" h="370839">
                  <a:moveTo>
                    <a:pt x="415065" y="33020"/>
                  </a:moveTo>
                  <a:lnTo>
                    <a:pt x="391368" y="46990"/>
                  </a:lnTo>
                  <a:lnTo>
                    <a:pt x="415065" y="60960"/>
                  </a:lnTo>
                  <a:lnTo>
                    <a:pt x="438763" y="46990"/>
                  </a:lnTo>
                  <a:lnTo>
                    <a:pt x="415065" y="33020"/>
                  </a:lnTo>
                  <a:close/>
                </a:path>
                <a:path w="621664" h="370839">
                  <a:moveTo>
                    <a:pt x="452667" y="11430"/>
                  </a:moveTo>
                  <a:lnTo>
                    <a:pt x="422038" y="29210"/>
                  </a:lnTo>
                  <a:lnTo>
                    <a:pt x="445694" y="43180"/>
                  </a:lnTo>
                  <a:lnTo>
                    <a:pt x="476365" y="25400"/>
                  </a:lnTo>
                  <a:lnTo>
                    <a:pt x="452667" y="1143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55960" y="3751917"/>
              <a:ext cx="231775" cy="427990"/>
            </a:xfrm>
            <a:custGeom>
              <a:avLst/>
              <a:gdLst/>
              <a:ahLst/>
              <a:cxnLst/>
              <a:rect l="l" t="t" r="r" b="b"/>
              <a:pathLst>
                <a:path w="231775" h="427989">
                  <a:moveTo>
                    <a:pt x="210998" y="0"/>
                  </a:moveTo>
                  <a:lnTo>
                    <a:pt x="20211" y="663"/>
                  </a:lnTo>
                  <a:lnTo>
                    <a:pt x="0" y="347878"/>
                  </a:lnTo>
                  <a:lnTo>
                    <a:pt x="2295" y="363725"/>
                  </a:lnTo>
                  <a:lnTo>
                    <a:pt x="34115" y="404931"/>
                  </a:lnTo>
                  <a:lnTo>
                    <a:pt x="71902" y="422146"/>
                  </a:lnTo>
                  <a:lnTo>
                    <a:pt x="114920" y="427877"/>
                  </a:lnTo>
                  <a:lnTo>
                    <a:pt x="136859" y="426434"/>
                  </a:lnTo>
                  <a:lnTo>
                    <a:pt x="178372" y="414678"/>
                  </a:lnTo>
                  <a:lnTo>
                    <a:pt x="211133" y="391776"/>
                  </a:lnTo>
                  <a:lnTo>
                    <a:pt x="231210" y="346467"/>
                  </a:lnTo>
                  <a:lnTo>
                    <a:pt x="210998" y="0"/>
                  </a:lnTo>
                  <a:close/>
                </a:path>
              </a:pathLst>
            </a:custGeom>
            <a:solidFill>
              <a:srgbClr val="389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5960" y="3751917"/>
              <a:ext cx="231210" cy="4278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1275" y="3751917"/>
              <a:ext cx="199875" cy="1388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753880" y="2596095"/>
              <a:ext cx="6755130" cy="1685289"/>
            </a:xfrm>
            <a:custGeom>
              <a:avLst/>
              <a:gdLst/>
              <a:ahLst/>
              <a:cxnLst/>
              <a:rect l="l" t="t" r="r" b="b"/>
              <a:pathLst>
                <a:path w="6755130" h="1685289">
                  <a:moveTo>
                    <a:pt x="234696" y="1503006"/>
                  </a:moveTo>
                  <a:lnTo>
                    <a:pt x="231165" y="1442059"/>
                  </a:lnTo>
                  <a:lnTo>
                    <a:pt x="231165" y="1509966"/>
                  </a:lnTo>
                  <a:lnTo>
                    <a:pt x="230505" y="1512709"/>
                  </a:lnTo>
                  <a:lnTo>
                    <a:pt x="228422" y="1512709"/>
                  </a:lnTo>
                  <a:lnTo>
                    <a:pt x="228422" y="1519720"/>
                  </a:lnTo>
                  <a:lnTo>
                    <a:pt x="224015" y="1530896"/>
                  </a:lnTo>
                  <a:lnTo>
                    <a:pt x="197091" y="1560055"/>
                  </a:lnTo>
                  <a:lnTo>
                    <a:pt x="160070" y="1577009"/>
                  </a:lnTo>
                  <a:lnTo>
                    <a:pt x="116293" y="1583004"/>
                  </a:lnTo>
                  <a:lnTo>
                    <a:pt x="94183" y="1581467"/>
                  </a:lnTo>
                  <a:lnTo>
                    <a:pt x="53898" y="1569796"/>
                  </a:lnTo>
                  <a:lnTo>
                    <a:pt x="17386" y="1541792"/>
                  </a:lnTo>
                  <a:lnTo>
                    <a:pt x="6223" y="1520380"/>
                  </a:lnTo>
                  <a:lnTo>
                    <a:pt x="6223" y="1512709"/>
                  </a:lnTo>
                  <a:lnTo>
                    <a:pt x="4152" y="1512709"/>
                  </a:lnTo>
                  <a:lnTo>
                    <a:pt x="3479" y="1509966"/>
                  </a:lnTo>
                  <a:lnTo>
                    <a:pt x="3606" y="1503006"/>
                  </a:lnTo>
                  <a:lnTo>
                    <a:pt x="18097" y="1247648"/>
                  </a:lnTo>
                  <a:lnTo>
                    <a:pt x="22402" y="1255344"/>
                  </a:lnTo>
                  <a:lnTo>
                    <a:pt x="27940" y="1262710"/>
                  </a:lnTo>
                  <a:lnTo>
                    <a:pt x="58801" y="1285709"/>
                  </a:lnTo>
                  <a:lnTo>
                    <a:pt x="96418" y="1296428"/>
                  </a:lnTo>
                  <a:lnTo>
                    <a:pt x="116293" y="1297736"/>
                  </a:lnTo>
                  <a:lnTo>
                    <a:pt x="136169" y="1296314"/>
                  </a:lnTo>
                  <a:lnTo>
                    <a:pt x="174066" y="1285125"/>
                  </a:lnTo>
                  <a:lnTo>
                    <a:pt x="205955" y="1261935"/>
                  </a:lnTo>
                  <a:lnTo>
                    <a:pt x="215900" y="1246276"/>
                  </a:lnTo>
                  <a:lnTo>
                    <a:pt x="231127" y="1503006"/>
                  </a:lnTo>
                  <a:lnTo>
                    <a:pt x="231165" y="1509966"/>
                  </a:lnTo>
                  <a:lnTo>
                    <a:pt x="231165" y="1442059"/>
                  </a:lnTo>
                  <a:lnTo>
                    <a:pt x="219824" y="1246276"/>
                  </a:lnTo>
                  <a:lnTo>
                    <a:pt x="215900" y="1180846"/>
                  </a:lnTo>
                  <a:lnTo>
                    <a:pt x="215900" y="1237195"/>
                  </a:lnTo>
                  <a:lnTo>
                    <a:pt x="212128" y="1246847"/>
                  </a:lnTo>
                  <a:lnTo>
                    <a:pt x="155714" y="1288453"/>
                  </a:lnTo>
                  <a:lnTo>
                    <a:pt x="117322" y="1294003"/>
                  </a:lnTo>
                  <a:lnTo>
                    <a:pt x="78930" y="1288719"/>
                  </a:lnTo>
                  <a:lnTo>
                    <a:pt x="36131" y="1265402"/>
                  </a:lnTo>
                  <a:lnTo>
                    <a:pt x="19469" y="1238605"/>
                  </a:lnTo>
                  <a:lnTo>
                    <a:pt x="22987" y="1172502"/>
                  </a:lnTo>
                  <a:lnTo>
                    <a:pt x="26492" y="1181747"/>
                  </a:lnTo>
                  <a:lnTo>
                    <a:pt x="31851" y="1190510"/>
                  </a:lnTo>
                  <a:lnTo>
                    <a:pt x="63093" y="1214628"/>
                  </a:lnTo>
                  <a:lnTo>
                    <a:pt x="116293" y="1226070"/>
                  </a:lnTo>
                  <a:lnTo>
                    <a:pt x="135001" y="1224775"/>
                  </a:lnTo>
                  <a:lnTo>
                    <a:pt x="185928" y="1205204"/>
                  </a:lnTo>
                  <a:lnTo>
                    <a:pt x="211150" y="1172502"/>
                  </a:lnTo>
                  <a:lnTo>
                    <a:pt x="211696" y="1171092"/>
                  </a:lnTo>
                  <a:lnTo>
                    <a:pt x="215900" y="1237195"/>
                  </a:lnTo>
                  <a:lnTo>
                    <a:pt x="215900" y="1180846"/>
                  </a:lnTo>
                  <a:lnTo>
                    <a:pt x="215315" y="1171092"/>
                  </a:lnTo>
                  <a:lnTo>
                    <a:pt x="214477" y="1157198"/>
                  </a:lnTo>
                  <a:lnTo>
                    <a:pt x="213779" y="1157198"/>
                  </a:lnTo>
                  <a:lnTo>
                    <a:pt x="211556" y="1143533"/>
                  </a:lnTo>
                  <a:lnTo>
                    <a:pt x="184556" y="1109192"/>
                  </a:lnTo>
                  <a:lnTo>
                    <a:pt x="117932" y="1089901"/>
                  </a:lnTo>
                  <a:lnTo>
                    <a:pt x="82384" y="1094714"/>
                  </a:lnTo>
                  <a:lnTo>
                    <a:pt x="38315" y="1119339"/>
                  </a:lnTo>
                  <a:lnTo>
                    <a:pt x="20878" y="1156487"/>
                  </a:lnTo>
                  <a:lnTo>
                    <a:pt x="20167" y="1156487"/>
                  </a:lnTo>
                  <a:lnTo>
                    <a:pt x="11912" y="1297736"/>
                  </a:lnTo>
                  <a:lnTo>
                    <a:pt x="76" y="1503006"/>
                  </a:lnTo>
                  <a:lnTo>
                    <a:pt x="0" y="1509966"/>
                  </a:lnTo>
                  <a:lnTo>
                    <a:pt x="660" y="1514830"/>
                  </a:lnTo>
                  <a:lnTo>
                    <a:pt x="2070" y="1520380"/>
                  </a:lnTo>
                  <a:lnTo>
                    <a:pt x="0" y="1603159"/>
                  </a:lnTo>
                  <a:lnTo>
                    <a:pt x="19977" y="1649171"/>
                  </a:lnTo>
                  <a:lnTo>
                    <a:pt x="52349" y="1671789"/>
                  </a:lnTo>
                  <a:lnTo>
                    <a:pt x="93675" y="1683740"/>
                  </a:lnTo>
                  <a:lnTo>
                    <a:pt x="116293" y="1685277"/>
                  </a:lnTo>
                  <a:lnTo>
                    <a:pt x="139319" y="1683740"/>
                  </a:lnTo>
                  <a:lnTo>
                    <a:pt x="181229" y="1671789"/>
                  </a:lnTo>
                  <a:lnTo>
                    <a:pt x="214401" y="1649056"/>
                  </a:lnTo>
                  <a:lnTo>
                    <a:pt x="234696" y="1602498"/>
                  </a:lnTo>
                  <a:lnTo>
                    <a:pt x="234200" y="1583004"/>
                  </a:lnTo>
                  <a:lnTo>
                    <a:pt x="232575" y="1519021"/>
                  </a:lnTo>
                  <a:lnTo>
                    <a:pt x="233984" y="1514119"/>
                  </a:lnTo>
                  <a:lnTo>
                    <a:pt x="234696" y="1508556"/>
                  </a:lnTo>
                  <a:lnTo>
                    <a:pt x="234696" y="1503006"/>
                  </a:lnTo>
                  <a:close/>
                </a:path>
                <a:path w="6755130" h="1685289">
                  <a:moveTo>
                    <a:pt x="4584776" y="934961"/>
                  </a:moveTo>
                  <a:lnTo>
                    <a:pt x="4577359" y="882497"/>
                  </a:lnTo>
                  <a:lnTo>
                    <a:pt x="4555312" y="846455"/>
                  </a:lnTo>
                  <a:lnTo>
                    <a:pt x="4518838" y="825538"/>
                  </a:lnTo>
                  <a:lnTo>
                    <a:pt x="4467733" y="818565"/>
                  </a:lnTo>
                  <a:lnTo>
                    <a:pt x="4451147" y="819391"/>
                  </a:lnTo>
                  <a:lnTo>
                    <a:pt x="4407141" y="831850"/>
                  </a:lnTo>
                  <a:lnTo>
                    <a:pt x="4374400" y="857250"/>
                  </a:lnTo>
                  <a:lnTo>
                    <a:pt x="4366476" y="868159"/>
                  </a:lnTo>
                  <a:lnTo>
                    <a:pt x="4363567" y="868159"/>
                  </a:lnTo>
                  <a:lnTo>
                    <a:pt x="4365904" y="838835"/>
                  </a:lnTo>
                  <a:lnTo>
                    <a:pt x="4366057" y="689610"/>
                  </a:lnTo>
                  <a:lnTo>
                    <a:pt x="4317492" y="689610"/>
                  </a:lnTo>
                  <a:lnTo>
                    <a:pt x="4317492" y="1143546"/>
                  </a:lnTo>
                  <a:lnTo>
                    <a:pt x="4366057" y="1143546"/>
                  </a:lnTo>
                  <a:lnTo>
                    <a:pt x="4366057" y="976325"/>
                  </a:lnTo>
                  <a:lnTo>
                    <a:pt x="4367466" y="947356"/>
                  </a:lnTo>
                  <a:lnTo>
                    <a:pt x="4379011" y="902500"/>
                  </a:lnTo>
                  <a:lnTo>
                    <a:pt x="4419181" y="865987"/>
                  </a:lnTo>
                  <a:lnTo>
                    <a:pt x="4462754" y="859104"/>
                  </a:lnTo>
                  <a:lnTo>
                    <a:pt x="4480496" y="860310"/>
                  </a:lnTo>
                  <a:lnTo>
                    <a:pt x="4518368" y="878408"/>
                  </a:lnTo>
                  <a:lnTo>
                    <a:pt x="4535119" y="918400"/>
                  </a:lnTo>
                  <a:lnTo>
                    <a:pt x="4536211" y="936701"/>
                  </a:lnTo>
                  <a:lnTo>
                    <a:pt x="4536211" y="1143546"/>
                  </a:lnTo>
                  <a:lnTo>
                    <a:pt x="4584776" y="1143546"/>
                  </a:lnTo>
                  <a:lnTo>
                    <a:pt x="4584776" y="934961"/>
                  </a:lnTo>
                  <a:close/>
                </a:path>
                <a:path w="6755130" h="1685289">
                  <a:moveTo>
                    <a:pt x="4665294" y="209245"/>
                  </a:moveTo>
                  <a:lnTo>
                    <a:pt x="4661852" y="162496"/>
                  </a:lnTo>
                  <a:lnTo>
                    <a:pt x="4651540" y="121246"/>
                  </a:lnTo>
                  <a:lnTo>
                    <a:pt x="4634293" y="85471"/>
                  </a:lnTo>
                  <a:lnTo>
                    <a:pt x="4612995" y="58826"/>
                  </a:lnTo>
                  <a:lnTo>
                    <a:pt x="4612995" y="210985"/>
                  </a:lnTo>
                  <a:lnTo>
                    <a:pt x="4610189" y="251129"/>
                  </a:lnTo>
                  <a:lnTo>
                    <a:pt x="4587786" y="315696"/>
                  </a:lnTo>
                  <a:lnTo>
                    <a:pt x="4543044" y="359219"/>
                  </a:lnTo>
                  <a:lnTo>
                    <a:pt x="4476432" y="381000"/>
                  </a:lnTo>
                  <a:lnTo>
                    <a:pt x="4434954" y="383717"/>
                  </a:lnTo>
                  <a:lnTo>
                    <a:pt x="4374362" y="383717"/>
                  </a:lnTo>
                  <a:lnTo>
                    <a:pt x="4374362" y="42938"/>
                  </a:lnTo>
                  <a:lnTo>
                    <a:pt x="4446575" y="42938"/>
                  </a:lnTo>
                  <a:lnTo>
                    <a:pt x="4485170" y="45580"/>
                  </a:lnTo>
                  <a:lnTo>
                    <a:pt x="4547425" y="66751"/>
                  </a:lnTo>
                  <a:lnTo>
                    <a:pt x="4589361" y="108966"/>
                  </a:lnTo>
                  <a:lnTo>
                    <a:pt x="4610354" y="171831"/>
                  </a:lnTo>
                  <a:lnTo>
                    <a:pt x="4612995" y="210985"/>
                  </a:lnTo>
                  <a:lnTo>
                    <a:pt x="4612995" y="58826"/>
                  </a:lnTo>
                  <a:lnTo>
                    <a:pt x="4579836" y="31051"/>
                  </a:lnTo>
                  <a:lnTo>
                    <a:pt x="4543945" y="13804"/>
                  </a:lnTo>
                  <a:lnTo>
                    <a:pt x="4502531" y="3441"/>
                  </a:lnTo>
                  <a:lnTo>
                    <a:pt x="4455706" y="0"/>
                  </a:lnTo>
                  <a:lnTo>
                    <a:pt x="4324972" y="0"/>
                  </a:lnTo>
                  <a:lnTo>
                    <a:pt x="4324972" y="426542"/>
                  </a:lnTo>
                  <a:lnTo>
                    <a:pt x="4442841" y="426542"/>
                  </a:lnTo>
                  <a:lnTo>
                    <a:pt x="4493565" y="423062"/>
                  </a:lnTo>
                  <a:lnTo>
                    <a:pt x="4538027" y="412597"/>
                  </a:lnTo>
                  <a:lnTo>
                    <a:pt x="4576191" y="395160"/>
                  </a:lnTo>
                  <a:lnTo>
                    <a:pt x="4591088" y="383717"/>
                  </a:lnTo>
                  <a:lnTo>
                    <a:pt x="4608017" y="370738"/>
                  </a:lnTo>
                  <a:lnTo>
                    <a:pt x="4633074" y="339674"/>
                  </a:lnTo>
                  <a:lnTo>
                    <a:pt x="4650968" y="302412"/>
                  </a:lnTo>
                  <a:lnTo>
                    <a:pt x="4661713" y="258927"/>
                  </a:lnTo>
                  <a:lnTo>
                    <a:pt x="4665294" y="209245"/>
                  </a:lnTo>
                  <a:close/>
                </a:path>
                <a:path w="6755130" h="1685289">
                  <a:moveTo>
                    <a:pt x="4916792" y="925296"/>
                  </a:moveTo>
                  <a:lnTo>
                    <a:pt x="4909947" y="876960"/>
                  </a:lnTo>
                  <a:lnTo>
                    <a:pt x="4889398" y="843965"/>
                  </a:lnTo>
                  <a:lnTo>
                    <a:pt x="4854384" y="824915"/>
                  </a:lnTo>
                  <a:lnTo>
                    <a:pt x="4804740" y="818565"/>
                  </a:lnTo>
                  <a:lnTo>
                    <a:pt x="4790478" y="819023"/>
                  </a:lnTo>
                  <a:lnTo>
                    <a:pt x="4747882" y="825830"/>
                  </a:lnTo>
                  <a:lnTo>
                    <a:pt x="4708487" y="839863"/>
                  </a:lnTo>
                  <a:lnTo>
                    <a:pt x="4696409" y="845959"/>
                  </a:lnTo>
                  <a:lnTo>
                    <a:pt x="4711357" y="882967"/>
                  </a:lnTo>
                  <a:lnTo>
                    <a:pt x="4735881" y="872261"/>
                  </a:lnTo>
                  <a:lnTo>
                    <a:pt x="4759083" y="864616"/>
                  </a:lnTo>
                  <a:lnTo>
                    <a:pt x="4781042" y="860018"/>
                  </a:lnTo>
                  <a:lnTo>
                    <a:pt x="4801832" y="858481"/>
                  </a:lnTo>
                  <a:lnTo>
                    <a:pt x="4818329" y="859612"/>
                  </a:lnTo>
                  <a:lnTo>
                    <a:pt x="4853292" y="876452"/>
                  </a:lnTo>
                  <a:lnTo>
                    <a:pt x="4868469" y="914463"/>
                  </a:lnTo>
                  <a:lnTo>
                    <a:pt x="4869485" y="932053"/>
                  </a:lnTo>
                  <a:lnTo>
                    <a:pt x="4869485" y="951852"/>
                  </a:lnTo>
                  <a:lnTo>
                    <a:pt x="4868646" y="951890"/>
                  </a:lnTo>
                  <a:lnTo>
                    <a:pt x="4868646" y="986282"/>
                  </a:lnTo>
                  <a:lnTo>
                    <a:pt x="4867021" y="1036243"/>
                  </a:lnTo>
                  <a:lnTo>
                    <a:pt x="4842510" y="1084630"/>
                  </a:lnTo>
                  <a:lnTo>
                    <a:pt x="4793018" y="1107884"/>
                  </a:lnTo>
                  <a:lnTo>
                    <a:pt x="4771529" y="1109433"/>
                  </a:lnTo>
                  <a:lnTo>
                    <a:pt x="4758004" y="1108583"/>
                  </a:lnTo>
                  <a:lnTo>
                    <a:pt x="4720107" y="1088110"/>
                  </a:lnTo>
                  <a:lnTo>
                    <a:pt x="4711357" y="1055700"/>
                  </a:lnTo>
                  <a:lnTo>
                    <a:pt x="4712919" y="1040041"/>
                  </a:lnTo>
                  <a:lnTo>
                    <a:pt x="4736668" y="1006322"/>
                  </a:lnTo>
                  <a:lnTo>
                    <a:pt x="4793170" y="990231"/>
                  </a:lnTo>
                  <a:lnTo>
                    <a:pt x="4868646" y="986282"/>
                  </a:lnTo>
                  <a:lnTo>
                    <a:pt x="4868646" y="951890"/>
                  </a:lnTo>
                  <a:lnTo>
                    <a:pt x="4815522" y="953630"/>
                  </a:lnTo>
                  <a:lnTo>
                    <a:pt x="4759706" y="959192"/>
                  </a:lnTo>
                  <a:lnTo>
                    <a:pt x="4716246" y="972121"/>
                  </a:lnTo>
                  <a:lnTo>
                    <a:pt x="4666526" y="1020114"/>
                  </a:lnTo>
                  <a:lnTo>
                    <a:pt x="4660354" y="1055700"/>
                  </a:lnTo>
                  <a:lnTo>
                    <a:pt x="4662017" y="1076490"/>
                  </a:lnTo>
                  <a:lnTo>
                    <a:pt x="4687290" y="1124877"/>
                  </a:lnTo>
                  <a:lnTo>
                    <a:pt x="4739576" y="1147826"/>
                  </a:lnTo>
                  <a:lnTo>
                    <a:pt x="4761992" y="1149350"/>
                  </a:lnTo>
                  <a:lnTo>
                    <a:pt x="4779022" y="1148689"/>
                  </a:lnTo>
                  <a:lnTo>
                    <a:pt x="4821339" y="1138770"/>
                  </a:lnTo>
                  <a:lnTo>
                    <a:pt x="4857178" y="1111846"/>
                  </a:lnTo>
                  <a:lnTo>
                    <a:pt x="4859248" y="1109433"/>
                  </a:lnTo>
                  <a:lnTo>
                    <a:pt x="4869065" y="1098029"/>
                  </a:lnTo>
                  <a:lnTo>
                    <a:pt x="4871555" y="1098029"/>
                  </a:lnTo>
                  <a:lnTo>
                    <a:pt x="4881105" y="1143546"/>
                  </a:lnTo>
                  <a:lnTo>
                    <a:pt x="4916792" y="1143546"/>
                  </a:lnTo>
                  <a:lnTo>
                    <a:pt x="4916792" y="1098029"/>
                  </a:lnTo>
                  <a:lnTo>
                    <a:pt x="4916792" y="986282"/>
                  </a:lnTo>
                  <a:lnTo>
                    <a:pt x="4916792" y="925296"/>
                  </a:lnTo>
                  <a:close/>
                </a:path>
                <a:path w="6755130" h="1685289">
                  <a:moveTo>
                    <a:pt x="5029263" y="266382"/>
                  </a:moveTo>
                  <a:lnTo>
                    <a:pt x="5019357" y="198132"/>
                  </a:lnTo>
                  <a:lnTo>
                    <a:pt x="4989842" y="145630"/>
                  </a:lnTo>
                  <a:lnTo>
                    <a:pt x="4985931" y="142113"/>
                  </a:lnTo>
                  <a:lnTo>
                    <a:pt x="4979047" y="135890"/>
                  </a:lnTo>
                  <a:lnTo>
                    <a:pt x="4979047" y="266382"/>
                  </a:lnTo>
                  <a:lnTo>
                    <a:pt x="4977498" y="295300"/>
                  </a:lnTo>
                  <a:lnTo>
                    <a:pt x="4965217" y="342036"/>
                  </a:lnTo>
                  <a:lnTo>
                    <a:pt x="4940706" y="373837"/>
                  </a:lnTo>
                  <a:lnTo>
                    <a:pt x="4904600" y="389813"/>
                  </a:lnTo>
                  <a:lnTo>
                    <a:pt x="4882350" y="391820"/>
                  </a:lnTo>
                  <a:lnTo>
                    <a:pt x="4859858" y="389813"/>
                  </a:lnTo>
                  <a:lnTo>
                    <a:pt x="4823752" y="373761"/>
                  </a:lnTo>
                  <a:lnTo>
                    <a:pt x="4799304" y="341884"/>
                  </a:lnTo>
                  <a:lnTo>
                    <a:pt x="4787138" y="295198"/>
                  </a:lnTo>
                  <a:lnTo>
                    <a:pt x="4785639" y="266382"/>
                  </a:lnTo>
                  <a:lnTo>
                    <a:pt x="4787125" y="237388"/>
                  </a:lnTo>
                  <a:lnTo>
                    <a:pt x="4799127" y="190868"/>
                  </a:lnTo>
                  <a:lnTo>
                    <a:pt x="4823333" y="159677"/>
                  </a:lnTo>
                  <a:lnTo>
                    <a:pt x="4859261" y="144056"/>
                  </a:lnTo>
                  <a:lnTo>
                    <a:pt x="4904257" y="144081"/>
                  </a:lnTo>
                  <a:lnTo>
                    <a:pt x="4940693" y="159905"/>
                  </a:lnTo>
                  <a:lnTo>
                    <a:pt x="4965217" y="191414"/>
                  </a:lnTo>
                  <a:lnTo>
                    <a:pt x="4977498" y="237718"/>
                  </a:lnTo>
                  <a:lnTo>
                    <a:pt x="4979047" y="266382"/>
                  </a:lnTo>
                  <a:lnTo>
                    <a:pt x="4979047" y="135890"/>
                  </a:lnTo>
                  <a:lnTo>
                    <a:pt x="4968214" y="126085"/>
                  </a:lnTo>
                  <a:lnTo>
                    <a:pt x="4943195" y="112115"/>
                  </a:lnTo>
                  <a:lnTo>
                    <a:pt x="4914836" y="103746"/>
                  </a:lnTo>
                  <a:lnTo>
                    <a:pt x="4883175" y="100952"/>
                  </a:lnTo>
                  <a:lnTo>
                    <a:pt x="4850257" y="103682"/>
                  </a:lnTo>
                  <a:lnTo>
                    <a:pt x="4795926" y="125501"/>
                  </a:lnTo>
                  <a:lnTo>
                    <a:pt x="4757318" y="168554"/>
                  </a:lnTo>
                  <a:lnTo>
                    <a:pt x="4737849" y="229450"/>
                  </a:lnTo>
                  <a:lnTo>
                    <a:pt x="4735423" y="266382"/>
                  </a:lnTo>
                  <a:lnTo>
                    <a:pt x="4736528" y="290791"/>
                  </a:lnTo>
                  <a:lnTo>
                    <a:pt x="4745406" y="334848"/>
                  </a:lnTo>
                  <a:lnTo>
                    <a:pt x="4763300" y="372198"/>
                  </a:lnTo>
                  <a:lnTo>
                    <a:pt x="4789106" y="401078"/>
                  </a:lnTo>
                  <a:lnTo>
                    <a:pt x="4822101" y="421043"/>
                  </a:lnTo>
                  <a:lnTo>
                    <a:pt x="4860239" y="431101"/>
                  </a:lnTo>
                  <a:lnTo>
                    <a:pt x="4881105" y="432358"/>
                  </a:lnTo>
                  <a:lnTo>
                    <a:pt x="4913846" y="429615"/>
                  </a:lnTo>
                  <a:lnTo>
                    <a:pt x="4968291" y="407682"/>
                  </a:lnTo>
                  <a:lnTo>
                    <a:pt x="5007026" y="364413"/>
                  </a:lnTo>
                  <a:lnTo>
                    <a:pt x="5026787" y="303352"/>
                  </a:lnTo>
                  <a:lnTo>
                    <a:pt x="5029263" y="266382"/>
                  </a:lnTo>
                  <a:close/>
                </a:path>
                <a:path w="6755130" h="1685289">
                  <a:moveTo>
                    <a:pt x="5265001" y="823760"/>
                  </a:moveTo>
                  <a:lnTo>
                    <a:pt x="5212702" y="823760"/>
                  </a:lnTo>
                  <a:lnTo>
                    <a:pt x="5147449" y="1004290"/>
                  </a:lnTo>
                  <a:lnTo>
                    <a:pt x="5122596" y="1076058"/>
                  </a:lnTo>
                  <a:lnTo>
                    <a:pt x="5116004" y="1099769"/>
                  </a:lnTo>
                  <a:lnTo>
                    <a:pt x="5113515" y="1099769"/>
                  </a:lnTo>
                  <a:lnTo>
                    <a:pt x="5110404" y="1086954"/>
                  </a:lnTo>
                  <a:lnTo>
                    <a:pt x="5104803" y="1068298"/>
                  </a:lnTo>
                  <a:lnTo>
                    <a:pt x="5086121" y="1013460"/>
                  </a:lnTo>
                  <a:lnTo>
                    <a:pt x="5017224" y="823760"/>
                  </a:lnTo>
                  <a:lnTo>
                    <a:pt x="4965357" y="823760"/>
                  </a:lnTo>
                  <a:lnTo>
                    <a:pt x="5086947" y="1143546"/>
                  </a:lnTo>
                  <a:lnTo>
                    <a:pt x="5143398" y="1143546"/>
                  </a:lnTo>
                  <a:lnTo>
                    <a:pt x="5265001" y="823760"/>
                  </a:lnTo>
                  <a:close/>
                </a:path>
                <a:path w="6755130" h="1685289">
                  <a:moveTo>
                    <a:pt x="5518582" y="106756"/>
                  </a:moveTo>
                  <a:lnTo>
                    <a:pt x="5466702" y="106756"/>
                  </a:lnTo>
                  <a:lnTo>
                    <a:pt x="5387429" y="328409"/>
                  </a:lnTo>
                  <a:lnTo>
                    <a:pt x="5371655" y="379247"/>
                  </a:lnTo>
                  <a:lnTo>
                    <a:pt x="5369166" y="379247"/>
                  </a:lnTo>
                  <a:lnTo>
                    <a:pt x="5365280" y="363220"/>
                  </a:lnTo>
                  <a:lnTo>
                    <a:pt x="5359209" y="342861"/>
                  </a:lnTo>
                  <a:lnTo>
                    <a:pt x="5340528" y="289115"/>
                  </a:lnTo>
                  <a:lnTo>
                    <a:pt x="5270398" y="106756"/>
                  </a:lnTo>
                  <a:lnTo>
                    <a:pt x="5218519" y="106756"/>
                  </a:lnTo>
                  <a:lnTo>
                    <a:pt x="5347589" y="428332"/>
                  </a:lnTo>
                  <a:lnTo>
                    <a:pt x="5329745" y="473849"/>
                  </a:lnTo>
                  <a:lnTo>
                    <a:pt x="5317375" y="498348"/>
                  </a:lnTo>
                  <a:lnTo>
                    <a:pt x="5301412" y="515861"/>
                  </a:lnTo>
                  <a:lnTo>
                    <a:pt x="5281879" y="526364"/>
                  </a:lnTo>
                  <a:lnTo>
                    <a:pt x="5258778" y="529856"/>
                  </a:lnTo>
                  <a:lnTo>
                    <a:pt x="5239791" y="528967"/>
                  </a:lnTo>
                  <a:lnTo>
                    <a:pt x="5222672" y="526338"/>
                  </a:lnTo>
                  <a:lnTo>
                    <a:pt x="5222672" y="565137"/>
                  </a:lnTo>
                  <a:lnTo>
                    <a:pt x="5244503" y="568871"/>
                  </a:lnTo>
                  <a:lnTo>
                    <a:pt x="5266664" y="570115"/>
                  </a:lnTo>
                  <a:lnTo>
                    <a:pt x="5285562" y="568693"/>
                  </a:lnTo>
                  <a:lnTo>
                    <a:pt x="5333479" y="547497"/>
                  </a:lnTo>
                  <a:lnTo>
                    <a:pt x="5359057" y="517029"/>
                  </a:lnTo>
                  <a:lnTo>
                    <a:pt x="5381206" y="470941"/>
                  </a:lnTo>
                  <a:lnTo>
                    <a:pt x="5518582" y="106756"/>
                  </a:lnTo>
                  <a:close/>
                </a:path>
                <a:path w="6755130" h="1685289">
                  <a:moveTo>
                    <a:pt x="5568797" y="961809"/>
                  </a:moveTo>
                  <a:lnTo>
                    <a:pt x="5560085" y="903312"/>
                  </a:lnTo>
                  <a:lnTo>
                    <a:pt x="5534672" y="858481"/>
                  </a:lnTo>
                  <a:lnTo>
                    <a:pt x="5516918" y="842175"/>
                  </a:lnTo>
                  <a:lnTo>
                    <a:pt x="5516918" y="953008"/>
                  </a:lnTo>
                  <a:lnTo>
                    <a:pt x="5349659" y="953008"/>
                  </a:lnTo>
                  <a:lnTo>
                    <a:pt x="5358485" y="913511"/>
                  </a:lnTo>
                  <a:lnTo>
                    <a:pt x="5389092" y="872617"/>
                  </a:lnTo>
                  <a:lnTo>
                    <a:pt x="5438064" y="858481"/>
                  </a:lnTo>
                  <a:lnTo>
                    <a:pt x="5455958" y="860018"/>
                  </a:lnTo>
                  <a:lnTo>
                    <a:pt x="5496585" y="882891"/>
                  </a:lnTo>
                  <a:lnTo>
                    <a:pt x="5515610" y="931468"/>
                  </a:lnTo>
                  <a:lnTo>
                    <a:pt x="5516918" y="953008"/>
                  </a:lnTo>
                  <a:lnTo>
                    <a:pt x="5516918" y="842175"/>
                  </a:lnTo>
                  <a:lnTo>
                    <a:pt x="5514695" y="840168"/>
                  </a:lnTo>
                  <a:lnTo>
                    <a:pt x="5492432" y="827824"/>
                  </a:lnTo>
                  <a:lnTo>
                    <a:pt x="5467045" y="820420"/>
                  </a:lnTo>
                  <a:lnTo>
                    <a:pt x="5438483" y="817943"/>
                  </a:lnTo>
                  <a:lnTo>
                    <a:pt x="5408053" y="820801"/>
                  </a:lnTo>
                  <a:lnTo>
                    <a:pt x="5356999" y="843559"/>
                  </a:lnTo>
                  <a:lnTo>
                    <a:pt x="5319738" y="888225"/>
                  </a:lnTo>
                  <a:lnTo>
                    <a:pt x="5300611" y="949642"/>
                  </a:lnTo>
                  <a:lnTo>
                    <a:pt x="5298198" y="986282"/>
                  </a:lnTo>
                  <a:lnTo>
                    <a:pt x="5300764" y="1022578"/>
                  </a:lnTo>
                  <a:lnTo>
                    <a:pt x="5321312" y="1082535"/>
                  </a:lnTo>
                  <a:lnTo>
                    <a:pt x="5361698" y="1125093"/>
                  </a:lnTo>
                  <a:lnTo>
                    <a:pt x="5417731" y="1146657"/>
                  </a:lnTo>
                  <a:lnTo>
                    <a:pt x="5451348" y="1149350"/>
                  </a:lnTo>
                  <a:lnTo>
                    <a:pt x="5466918" y="1149045"/>
                  </a:lnTo>
                  <a:lnTo>
                    <a:pt x="5506542" y="1144498"/>
                  </a:lnTo>
                  <a:lnTo>
                    <a:pt x="5555107" y="1128737"/>
                  </a:lnTo>
                  <a:lnTo>
                    <a:pt x="5555107" y="1107033"/>
                  </a:lnTo>
                  <a:lnTo>
                    <a:pt x="5555107" y="1085456"/>
                  </a:lnTo>
                  <a:lnTo>
                    <a:pt x="5529808" y="1094905"/>
                  </a:lnTo>
                  <a:lnTo>
                    <a:pt x="5504358" y="1101648"/>
                  </a:lnTo>
                  <a:lnTo>
                    <a:pt x="5478767" y="1105687"/>
                  </a:lnTo>
                  <a:lnTo>
                    <a:pt x="5452999" y="1107033"/>
                  </a:lnTo>
                  <a:lnTo>
                    <a:pt x="5429821" y="1105204"/>
                  </a:lnTo>
                  <a:lnTo>
                    <a:pt x="5391836" y="1090650"/>
                  </a:lnTo>
                  <a:lnTo>
                    <a:pt x="5364988" y="1061618"/>
                  </a:lnTo>
                  <a:lnTo>
                    <a:pt x="5350675" y="1018882"/>
                  </a:lnTo>
                  <a:lnTo>
                    <a:pt x="5348414" y="992428"/>
                  </a:lnTo>
                  <a:lnTo>
                    <a:pt x="5568797" y="992428"/>
                  </a:lnTo>
                  <a:lnTo>
                    <a:pt x="5568797" y="961809"/>
                  </a:lnTo>
                  <a:close/>
                </a:path>
                <a:path w="6755130" h="1685289">
                  <a:moveTo>
                    <a:pt x="5846864" y="266382"/>
                  </a:moveTo>
                  <a:lnTo>
                    <a:pt x="5836907" y="198132"/>
                  </a:lnTo>
                  <a:lnTo>
                    <a:pt x="5807024" y="145630"/>
                  </a:lnTo>
                  <a:lnTo>
                    <a:pt x="5803163" y="142113"/>
                  </a:lnTo>
                  <a:lnTo>
                    <a:pt x="5796648" y="136169"/>
                  </a:lnTo>
                  <a:lnTo>
                    <a:pt x="5796648" y="266382"/>
                  </a:lnTo>
                  <a:lnTo>
                    <a:pt x="5795086" y="295300"/>
                  </a:lnTo>
                  <a:lnTo>
                    <a:pt x="5782640" y="342036"/>
                  </a:lnTo>
                  <a:lnTo>
                    <a:pt x="5758129" y="373837"/>
                  </a:lnTo>
                  <a:lnTo>
                    <a:pt x="5722023" y="389813"/>
                  </a:lnTo>
                  <a:lnTo>
                    <a:pt x="5699531" y="391820"/>
                  </a:lnTo>
                  <a:lnTo>
                    <a:pt x="5677268" y="389813"/>
                  </a:lnTo>
                  <a:lnTo>
                    <a:pt x="5641162" y="373761"/>
                  </a:lnTo>
                  <a:lnTo>
                    <a:pt x="5616664" y="341884"/>
                  </a:lnTo>
                  <a:lnTo>
                    <a:pt x="5604383" y="295198"/>
                  </a:lnTo>
                  <a:lnTo>
                    <a:pt x="5602833" y="266382"/>
                  </a:lnTo>
                  <a:lnTo>
                    <a:pt x="5604383" y="237388"/>
                  </a:lnTo>
                  <a:lnTo>
                    <a:pt x="5616664" y="190868"/>
                  </a:lnTo>
                  <a:lnTo>
                    <a:pt x="5640870" y="159677"/>
                  </a:lnTo>
                  <a:lnTo>
                    <a:pt x="5676684" y="144056"/>
                  </a:lnTo>
                  <a:lnTo>
                    <a:pt x="5721667" y="144081"/>
                  </a:lnTo>
                  <a:lnTo>
                    <a:pt x="5758065" y="159905"/>
                  </a:lnTo>
                  <a:lnTo>
                    <a:pt x="5782640" y="191414"/>
                  </a:lnTo>
                  <a:lnTo>
                    <a:pt x="5795086" y="237718"/>
                  </a:lnTo>
                  <a:lnTo>
                    <a:pt x="5796648" y="266382"/>
                  </a:lnTo>
                  <a:lnTo>
                    <a:pt x="5796648" y="136169"/>
                  </a:lnTo>
                  <a:lnTo>
                    <a:pt x="5785624" y="126085"/>
                  </a:lnTo>
                  <a:lnTo>
                    <a:pt x="5760694" y="112115"/>
                  </a:lnTo>
                  <a:lnTo>
                    <a:pt x="5732259" y="103746"/>
                  </a:lnTo>
                  <a:lnTo>
                    <a:pt x="5700357" y="100952"/>
                  </a:lnTo>
                  <a:lnTo>
                    <a:pt x="5667616" y="103682"/>
                  </a:lnTo>
                  <a:lnTo>
                    <a:pt x="5613336" y="125501"/>
                  </a:lnTo>
                  <a:lnTo>
                    <a:pt x="5574843" y="168554"/>
                  </a:lnTo>
                  <a:lnTo>
                    <a:pt x="5555094" y="229450"/>
                  </a:lnTo>
                  <a:lnTo>
                    <a:pt x="5552605" y="266382"/>
                  </a:lnTo>
                  <a:lnTo>
                    <a:pt x="5553773" y="290791"/>
                  </a:lnTo>
                  <a:lnTo>
                    <a:pt x="5562943" y="334848"/>
                  </a:lnTo>
                  <a:lnTo>
                    <a:pt x="5580837" y="372198"/>
                  </a:lnTo>
                  <a:lnTo>
                    <a:pt x="5606529" y="401078"/>
                  </a:lnTo>
                  <a:lnTo>
                    <a:pt x="5639460" y="421043"/>
                  </a:lnTo>
                  <a:lnTo>
                    <a:pt x="5677433" y="431101"/>
                  </a:lnTo>
                  <a:lnTo>
                    <a:pt x="5698287" y="432358"/>
                  </a:lnTo>
                  <a:lnTo>
                    <a:pt x="5731218" y="429615"/>
                  </a:lnTo>
                  <a:lnTo>
                    <a:pt x="5785713" y="407682"/>
                  </a:lnTo>
                  <a:lnTo>
                    <a:pt x="5824626" y="364413"/>
                  </a:lnTo>
                  <a:lnTo>
                    <a:pt x="5844375" y="303352"/>
                  </a:lnTo>
                  <a:lnTo>
                    <a:pt x="5846864" y="266382"/>
                  </a:lnTo>
                  <a:close/>
                </a:path>
                <a:path w="6755130" h="1685289">
                  <a:moveTo>
                    <a:pt x="6039434" y="925296"/>
                  </a:moveTo>
                  <a:lnTo>
                    <a:pt x="6032373" y="876960"/>
                  </a:lnTo>
                  <a:lnTo>
                    <a:pt x="6011634" y="843965"/>
                  </a:lnTo>
                  <a:lnTo>
                    <a:pt x="5976759" y="824915"/>
                  </a:lnTo>
                  <a:lnTo>
                    <a:pt x="5926963" y="818565"/>
                  </a:lnTo>
                  <a:lnTo>
                    <a:pt x="5912713" y="819023"/>
                  </a:lnTo>
                  <a:lnTo>
                    <a:pt x="5870524" y="825830"/>
                  </a:lnTo>
                  <a:lnTo>
                    <a:pt x="5830709" y="839863"/>
                  </a:lnTo>
                  <a:lnTo>
                    <a:pt x="5818644" y="845959"/>
                  </a:lnTo>
                  <a:lnTo>
                    <a:pt x="5833580" y="882967"/>
                  </a:lnTo>
                  <a:lnTo>
                    <a:pt x="5858103" y="872261"/>
                  </a:lnTo>
                  <a:lnTo>
                    <a:pt x="5881306" y="864616"/>
                  </a:lnTo>
                  <a:lnTo>
                    <a:pt x="5903265" y="860018"/>
                  </a:lnTo>
                  <a:lnTo>
                    <a:pt x="5924054" y="858481"/>
                  </a:lnTo>
                  <a:lnTo>
                    <a:pt x="5940628" y="859612"/>
                  </a:lnTo>
                  <a:lnTo>
                    <a:pt x="5975934" y="876452"/>
                  </a:lnTo>
                  <a:lnTo>
                    <a:pt x="5991110" y="914463"/>
                  </a:lnTo>
                  <a:lnTo>
                    <a:pt x="5992126" y="932053"/>
                  </a:lnTo>
                  <a:lnTo>
                    <a:pt x="5992126" y="951852"/>
                  </a:lnTo>
                  <a:lnTo>
                    <a:pt x="5990882" y="951903"/>
                  </a:lnTo>
                  <a:lnTo>
                    <a:pt x="5990882" y="986282"/>
                  </a:lnTo>
                  <a:lnTo>
                    <a:pt x="5989244" y="1036243"/>
                  </a:lnTo>
                  <a:lnTo>
                    <a:pt x="5965139" y="1084630"/>
                  </a:lnTo>
                  <a:lnTo>
                    <a:pt x="5915241" y="1107884"/>
                  </a:lnTo>
                  <a:lnTo>
                    <a:pt x="5893765" y="1109433"/>
                  </a:lnTo>
                  <a:lnTo>
                    <a:pt x="5880290" y="1108583"/>
                  </a:lnTo>
                  <a:lnTo>
                    <a:pt x="5842508" y="1088110"/>
                  </a:lnTo>
                  <a:lnTo>
                    <a:pt x="5833580" y="1055700"/>
                  </a:lnTo>
                  <a:lnTo>
                    <a:pt x="5835142" y="1040041"/>
                  </a:lnTo>
                  <a:lnTo>
                    <a:pt x="5858903" y="1006322"/>
                  </a:lnTo>
                  <a:lnTo>
                    <a:pt x="5915393" y="990231"/>
                  </a:lnTo>
                  <a:lnTo>
                    <a:pt x="5990882" y="986282"/>
                  </a:lnTo>
                  <a:lnTo>
                    <a:pt x="5990882" y="951903"/>
                  </a:lnTo>
                  <a:lnTo>
                    <a:pt x="5937758" y="953630"/>
                  </a:lnTo>
                  <a:lnTo>
                    <a:pt x="5881929" y="959192"/>
                  </a:lnTo>
                  <a:lnTo>
                    <a:pt x="5838469" y="972121"/>
                  </a:lnTo>
                  <a:lnTo>
                    <a:pt x="5788761" y="1020114"/>
                  </a:lnTo>
                  <a:lnTo>
                    <a:pt x="5782576" y="1055700"/>
                  </a:lnTo>
                  <a:lnTo>
                    <a:pt x="5784240" y="1076490"/>
                  </a:lnTo>
                  <a:lnTo>
                    <a:pt x="5809513" y="1124877"/>
                  </a:lnTo>
                  <a:lnTo>
                    <a:pt x="5861799" y="1147826"/>
                  </a:lnTo>
                  <a:lnTo>
                    <a:pt x="5884215" y="1149350"/>
                  </a:lnTo>
                  <a:lnTo>
                    <a:pt x="5901245" y="1148689"/>
                  </a:lnTo>
                  <a:lnTo>
                    <a:pt x="5943562" y="1138770"/>
                  </a:lnTo>
                  <a:lnTo>
                    <a:pt x="5979401" y="1111846"/>
                  </a:lnTo>
                  <a:lnTo>
                    <a:pt x="5981471" y="1109433"/>
                  </a:lnTo>
                  <a:lnTo>
                    <a:pt x="5991288" y="1098029"/>
                  </a:lnTo>
                  <a:lnTo>
                    <a:pt x="5993777" y="1098029"/>
                  </a:lnTo>
                  <a:lnTo>
                    <a:pt x="6003328" y="1143546"/>
                  </a:lnTo>
                  <a:lnTo>
                    <a:pt x="6039434" y="1143546"/>
                  </a:lnTo>
                  <a:lnTo>
                    <a:pt x="6039434" y="1098029"/>
                  </a:lnTo>
                  <a:lnTo>
                    <a:pt x="6039434" y="986282"/>
                  </a:lnTo>
                  <a:lnTo>
                    <a:pt x="6039434" y="925296"/>
                  </a:lnTo>
                  <a:close/>
                </a:path>
                <a:path w="6755130" h="1685289">
                  <a:moveTo>
                    <a:pt x="6195479" y="106756"/>
                  </a:moveTo>
                  <a:lnTo>
                    <a:pt x="6147346" y="106756"/>
                  </a:lnTo>
                  <a:lnTo>
                    <a:pt x="6147346" y="274802"/>
                  </a:lnTo>
                  <a:lnTo>
                    <a:pt x="6145873" y="303745"/>
                  </a:lnTo>
                  <a:lnTo>
                    <a:pt x="6134214" y="348551"/>
                  </a:lnTo>
                  <a:lnTo>
                    <a:pt x="6094057" y="384962"/>
                  </a:lnTo>
                  <a:lnTo>
                    <a:pt x="6050635" y="391820"/>
                  </a:lnTo>
                  <a:lnTo>
                    <a:pt x="6032906" y="390613"/>
                  </a:lnTo>
                  <a:lnTo>
                    <a:pt x="5995022" y="372605"/>
                  </a:lnTo>
                  <a:lnTo>
                    <a:pt x="5978271" y="332524"/>
                  </a:lnTo>
                  <a:lnTo>
                    <a:pt x="5977179" y="314223"/>
                  </a:lnTo>
                  <a:lnTo>
                    <a:pt x="5977179" y="106756"/>
                  </a:lnTo>
                  <a:lnTo>
                    <a:pt x="5928207" y="106756"/>
                  </a:lnTo>
                  <a:lnTo>
                    <a:pt x="5928207" y="315963"/>
                  </a:lnTo>
                  <a:lnTo>
                    <a:pt x="5929998" y="344385"/>
                  </a:lnTo>
                  <a:lnTo>
                    <a:pt x="5944489" y="388747"/>
                  </a:lnTo>
                  <a:lnTo>
                    <a:pt x="5973445" y="416788"/>
                  </a:lnTo>
                  <a:lnTo>
                    <a:pt x="6017018" y="430631"/>
                  </a:lnTo>
                  <a:lnTo>
                    <a:pt x="6044412" y="432358"/>
                  </a:lnTo>
                  <a:lnTo>
                    <a:pt x="6060999" y="431571"/>
                  </a:lnTo>
                  <a:lnTo>
                    <a:pt x="6104598" y="419823"/>
                  </a:lnTo>
                  <a:lnTo>
                    <a:pt x="6137922" y="394804"/>
                  </a:lnTo>
                  <a:lnTo>
                    <a:pt x="6146101" y="383717"/>
                  </a:lnTo>
                  <a:lnTo>
                    <a:pt x="6148590" y="383717"/>
                  </a:lnTo>
                  <a:lnTo>
                    <a:pt x="6155639" y="426542"/>
                  </a:lnTo>
                  <a:lnTo>
                    <a:pt x="6195479" y="426542"/>
                  </a:lnTo>
                  <a:lnTo>
                    <a:pt x="6195479" y="106756"/>
                  </a:lnTo>
                  <a:close/>
                </a:path>
                <a:path w="6755130" h="1685289">
                  <a:moveTo>
                    <a:pt x="6406312" y="934961"/>
                  </a:moveTo>
                  <a:lnTo>
                    <a:pt x="6399111" y="882027"/>
                  </a:lnTo>
                  <a:lnTo>
                    <a:pt x="6377267" y="845832"/>
                  </a:lnTo>
                  <a:lnTo>
                    <a:pt x="6340843" y="824915"/>
                  </a:lnTo>
                  <a:lnTo>
                    <a:pt x="6290107" y="817943"/>
                  </a:lnTo>
                  <a:lnTo>
                    <a:pt x="6274003" y="818769"/>
                  </a:lnTo>
                  <a:lnTo>
                    <a:pt x="6230340" y="831024"/>
                  </a:lnTo>
                  <a:lnTo>
                    <a:pt x="6196673" y="856411"/>
                  </a:lnTo>
                  <a:lnTo>
                    <a:pt x="6188430" y="867537"/>
                  </a:lnTo>
                  <a:lnTo>
                    <a:pt x="6186348" y="867537"/>
                  </a:lnTo>
                  <a:lnTo>
                    <a:pt x="6178461" y="823760"/>
                  </a:lnTo>
                  <a:lnTo>
                    <a:pt x="6139040" y="823760"/>
                  </a:lnTo>
                  <a:lnTo>
                    <a:pt x="6139040" y="1143546"/>
                  </a:lnTo>
                  <a:lnTo>
                    <a:pt x="6187592" y="1143546"/>
                  </a:lnTo>
                  <a:lnTo>
                    <a:pt x="6187592" y="975829"/>
                  </a:lnTo>
                  <a:lnTo>
                    <a:pt x="6189015" y="946797"/>
                  </a:lnTo>
                  <a:lnTo>
                    <a:pt x="6200559" y="902030"/>
                  </a:lnTo>
                  <a:lnTo>
                    <a:pt x="6240881" y="865911"/>
                  </a:lnTo>
                  <a:lnTo>
                    <a:pt x="6284303" y="859104"/>
                  </a:lnTo>
                  <a:lnTo>
                    <a:pt x="6302032" y="860310"/>
                  </a:lnTo>
                  <a:lnTo>
                    <a:pt x="6339916" y="878408"/>
                  </a:lnTo>
                  <a:lnTo>
                    <a:pt x="6356667" y="918400"/>
                  </a:lnTo>
                  <a:lnTo>
                    <a:pt x="6357760" y="936701"/>
                  </a:lnTo>
                  <a:lnTo>
                    <a:pt x="6357760" y="1143546"/>
                  </a:lnTo>
                  <a:lnTo>
                    <a:pt x="6406312" y="1143546"/>
                  </a:lnTo>
                  <a:lnTo>
                    <a:pt x="6406312" y="934961"/>
                  </a:lnTo>
                  <a:close/>
                </a:path>
                <a:path w="6755130" h="1685289">
                  <a:moveTo>
                    <a:pt x="6754939" y="823760"/>
                  </a:moveTo>
                  <a:lnTo>
                    <a:pt x="6703060" y="823760"/>
                  </a:lnTo>
                  <a:lnTo>
                    <a:pt x="6623786" y="1045413"/>
                  </a:lnTo>
                  <a:lnTo>
                    <a:pt x="6608013" y="1096238"/>
                  </a:lnTo>
                  <a:lnTo>
                    <a:pt x="6605524" y="1096238"/>
                  </a:lnTo>
                  <a:lnTo>
                    <a:pt x="6601638" y="1080223"/>
                  </a:lnTo>
                  <a:lnTo>
                    <a:pt x="6595567" y="1059865"/>
                  </a:lnTo>
                  <a:lnTo>
                    <a:pt x="6576885" y="1006119"/>
                  </a:lnTo>
                  <a:lnTo>
                    <a:pt x="6507162" y="823760"/>
                  </a:lnTo>
                  <a:lnTo>
                    <a:pt x="6455283" y="823760"/>
                  </a:lnTo>
                  <a:lnTo>
                    <a:pt x="6583947" y="1145324"/>
                  </a:lnTo>
                  <a:lnTo>
                    <a:pt x="6566103" y="1190853"/>
                  </a:lnTo>
                  <a:lnTo>
                    <a:pt x="6553733" y="1215351"/>
                  </a:lnTo>
                  <a:lnTo>
                    <a:pt x="6537769" y="1232865"/>
                  </a:lnTo>
                  <a:lnTo>
                    <a:pt x="6518237" y="1243368"/>
                  </a:lnTo>
                  <a:lnTo>
                    <a:pt x="6495135" y="1246860"/>
                  </a:lnTo>
                  <a:lnTo>
                    <a:pt x="6476149" y="1245971"/>
                  </a:lnTo>
                  <a:lnTo>
                    <a:pt x="6459029" y="1243342"/>
                  </a:lnTo>
                  <a:lnTo>
                    <a:pt x="6459029" y="1282128"/>
                  </a:lnTo>
                  <a:lnTo>
                    <a:pt x="6480861" y="1285862"/>
                  </a:lnTo>
                  <a:lnTo>
                    <a:pt x="6503022" y="1287106"/>
                  </a:lnTo>
                  <a:lnTo>
                    <a:pt x="6521920" y="1285697"/>
                  </a:lnTo>
                  <a:lnTo>
                    <a:pt x="6569837" y="1264500"/>
                  </a:lnTo>
                  <a:lnTo>
                    <a:pt x="6595415" y="1234033"/>
                  </a:lnTo>
                  <a:lnTo>
                    <a:pt x="6617563" y="1187945"/>
                  </a:lnTo>
                  <a:lnTo>
                    <a:pt x="6754939" y="82376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53529" y="4018190"/>
              <a:ext cx="2667635" cy="582295"/>
            </a:xfrm>
            <a:custGeom>
              <a:avLst/>
              <a:gdLst/>
              <a:ahLst/>
              <a:cxnLst/>
              <a:rect l="l" t="t" r="r" b="b"/>
              <a:pathLst>
                <a:path w="2667634" h="582295">
                  <a:moveTo>
                    <a:pt x="281393" y="118668"/>
                  </a:moveTo>
                  <a:lnTo>
                    <a:pt x="243205" y="118668"/>
                  </a:lnTo>
                  <a:lnTo>
                    <a:pt x="236156" y="162445"/>
                  </a:lnTo>
                  <a:lnTo>
                    <a:pt x="233667" y="162445"/>
                  </a:lnTo>
                  <a:lnTo>
                    <a:pt x="232829" y="161518"/>
                  </a:lnTo>
                  <a:lnTo>
                    <a:pt x="232829" y="279450"/>
                  </a:lnTo>
                  <a:lnTo>
                    <a:pt x="232829" y="290233"/>
                  </a:lnTo>
                  <a:lnTo>
                    <a:pt x="226301" y="342925"/>
                  </a:lnTo>
                  <a:lnTo>
                    <a:pt x="209181" y="377786"/>
                  </a:lnTo>
                  <a:lnTo>
                    <a:pt x="161264" y="402094"/>
                  </a:lnTo>
                  <a:lnTo>
                    <a:pt x="138620" y="403720"/>
                  </a:lnTo>
                  <a:lnTo>
                    <a:pt x="118160" y="401751"/>
                  </a:lnTo>
                  <a:lnTo>
                    <a:pt x="72631" y="372059"/>
                  </a:lnTo>
                  <a:lnTo>
                    <a:pt x="55829" y="333260"/>
                  </a:lnTo>
                  <a:lnTo>
                    <a:pt x="50215" y="280073"/>
                  </a:lnTo>
                  <a:lnTo>
                    <a:pt x="51625" y="251587"/>
                  </a:lnTo>
                  <a:lnTo>
                    <a:pt x="63004" y="204851"/>
                  </a:lnTo>
                  <a:lnTo>
                    <a:pt x="85509" y="172072"/>
                  </a:lnTo>
                  <a:lnTo>
                    <a:pt x="138201" y="153390"/>
                  </a:lnTo>
                  <a:lnTo>
                    <a:pt x="161150" y="155232"/>
                  </a:lnTo>
                  <a:lnTo>
                    <a:pt x="197091" y="169976"/>
                  </a:lnTo>
                  <a:lnTo>
                    <a:pt x="227177" y="221742"/>
                  </a:lnTo>
                  <a:lnTo>
                    <a:pt x="232829" y="279450"/>
                  </a:lnTo>
                  <a:lnTo>
                    <a:pt x="232829" y="161518"/>
                  </a:lnTo>
                  <a:lnTo>
                    <a:pt x="190652" y="125247"/>
                  </a:lnTo>
                  <a:lnTo>
                    <a:pt x="132397" y="112852"/>
                  </a:lnTo>
                  <a:lnTo>
                    <a:pt x="102971" y="115608"/>
                  </a:lnTo>
                  <a:lnTo>
                    <a:pt x="54254" y="137642"/>
                  </a:lnTo>
                  <a:lnTo>
                    <a:pt x="19608" y="181127"/>
                  </a:lnTo>
                  <a:lnTo>
                    <a:pt x="2184" y="242392"/>
                  </a:lnTo>
                  <a:lnTo>
                    <a:pt x="0" y="279450"/>
                  </a:lnTo>
                  <a:lnTo>
                    <a:pt x="2184" y="316230"/>
                  </a:lnTo>
                  <a:lnTo>
                    <a:pt x="19608" y="376923"/>
                  </a:lnTo>
                  <a:lnTo>
                    <a:pt x="53949" y="419823"/>
                  </a:lnTo>
                  <a:lnTo>
                    <a:pt x="102222" y="441540"/>
                  </a:lnTo>
                  <a:lnTo>
                    <a:pt x="131572" y="444258"/>
                  </a:lnTo>
                  <a:lnTo>
                    <a:pt x="163080" y="441223"/>
                  </a:lnTo>
                  <a:lnTo>
                    <a:pt x="190398" y="432104"/>
                  </a:lnTo>
                  <a:lnTo>
                    <a:pt x="213512" y="416902"/>
                  </a:lnTo>
                  <a:lnTo>
                    <a:pt x="225221" y="403720"/>
                  </a:lnTo>
                  <a:lnTo>
                    <a:pt x="232422" y="395630"/>
                  </a:lnTo>
                  <a:lnTo>
                    <a:pt x="236156" y="395630"/>
                  </a:lnTo>
                  <a:lnTo>
                    <a:pt x="234759" y="406349"/>
                  </a:lnTo>
                  <a:lnTo>
                    <a:pt x="233718" y="418185"/>
                  </a:lnTo>
                  <a:lnTo>
                    <a:pt x="233057" y="431139"/>
                  </a:lnTo>
                  <a:lnTo>
                    <a:pt x="232892" y="441223"/>
                  </a:lnTo>
                  <a:lnTo>
                    <a:pt x="232829" y="582015"/>
                  </a:lnTo>
                  <a:lnTo>
                    <a:pt x="281393" y="582015"/>
                  </a:lnTo>
                  <a:lnTo>
                    <a:pt x="281393" y="395630"/>
                  </a:lnTo>
                  <a:lnTo>
                    <a:pt x="281393" y="162445"/>
                  </a:lnTo>
                  <a:lnTo>
                    <a:pt x="281393" y="118668"/>
                  </a:lnTo>
                  <a:close/>
                </a:path>
                <a:path w="2667634" h="582295">
                  <a:moveTo>
                    <a:pt x="648271" y="118668"/>
                  </a:moveTo>
                  <a:lnTo>
                    <a:pt x="599719" y="118668"/>
                  </a:lnTo>
                  <a:lnTo>
                    <a:pt x="599719" y="286715"/>
                  </a:lnTo>
                  <a:lnTo>
                    <a:pt x="598246" y="315658"/>
                  </a:lnTo>
                  <a:lnTo>
                    <a:pt x="586587" y="360464"/>
                  </a:lnTo>
                  <a:lnTo>
                    <a:pt x="546595" y="396875"/>
                  </a:lnTo>
                  <a:lnTo>
                    <a:pt x="503008" y="403720"/>
                  </a:lnTo>
                  <a:lnTo>
                    <a:pt x="485330" y="402526"/>
                  </a:lnTo>
                  <a:lnTo>
                    <a:pt x="447395" y="384505"/>
                  </a:lnTo>
                  <a:lnTo>
                    <a:pt x="430644" y="344436"/>
                  </a:lnTo>
                  <a:lnTo>
                    <a:pt x="429552" y="326136"/>
                  </a:lnTo>
                  <a:lnTo>
                    <a:pt x="429552" y="118668"/>
                  </a:lnTo>
                  <a:lnTo>
                    <a:pt x="380580" y="118668"/>
                  </a:lnTo>
                  <a:lnTo>
                    <a:pt x="380580" y="327875"/>
                  </a:lnTo>
                  <a:lnTo>
                    <a:pt x="382371" y="356298"/>
                  </a:lnTo>
                  <a:lnTo>
                    <a:pt x="396862" y="400646"/>
                  </a:lnTo>
                  <a:lnTo>
                    <a:pt x="426046" y="428701"/>
                  </a:lnTo>
                  <a:lnTo>
                    <a:pt x="469633" y="442531"/>
                  </a:lnTo>
                  <a:lnTo>
                    <a:pt x="496785" y="444258"/>
                  </a:lnTo>
                  <a:lnTo>
                    <a:pt x="513372" y="443471"/>
                  </a:lnTo>
                  <a:lnTo>
                    <a:pt x="557377" y="431736"/>
                  </a:lnTo>
                  <a:lnTo>
                    <a:pt x="590296" y="406704"/>
                  </a:lnTo>
                  <a:lnTo>
                    <a:pt x="598462" y="395630"/>
                  </a:lnTo>
                  <a:lnTo>
                    <a:pt x="601370" y="395630"/>
                  </a:lnTo>
                  <a:lnTo>
                    <a:pt x="608012" y="438454"/>
                  </a:lnTo>
                  <a:lnTo>
                    <a:pt x="648271" y="438454"/>
                  </a:lnTo>
                  <a:lnTo>
                    <a:pt x="648271" y="118668"/>
                  </a:lnTo>
                  <a:close/>
                </a:path>
                <a:path w="2667634" h="582295">
                  <a:moveTo>
                    <a:pt x="1003528" y="256717"/>
                  </a:moveTo>
                  <a:lnTo>
                    <a:pt x="1002906" y="247916"/>
                  </a:lnTo>
                  <a:lnTo>
                    <a:pt x="1001356" y="225894"/>
                  </a:lnTo>
                  <a:lnTo>
                    <a:pt x="994816" y="198221"/>
                  </a:lnTo>
                  <a:lnTo>
                    <a:pt x="983919" y="173697"/>
                  </a:lnTo>
                  <a:lnTo>
                    <a:pt x="969416" y="153390"/>
                  </a:lnTo>
                  <a:lnTo>
                    <a:pt x="968667" y="152361"/>
                  </a:lnTo>
                  <a:lnTo>
                    <a:pt x="951649" y="136918"/>
                  </a:lnTo>
                  <a:lnTo>
                    <a:pt x="951649" y="247916"/>
                  </a:lnTo>
                  <a:lnTo>
                    <a:pt x="784402" y="247916"/>
                  </a:lnTo>
                  <a:lnTo>
                    <a:pt x="793216" y="208419"/>
                  </a:lnTo>
                  <a:lnTo>
                    <a:pt x="823836" y="167525"/>
                  </a:lnTo>
                  <a:lnTo>
                    <a:pt x="872794" y="153390"/>
                  </a:lnTo>
                  <a:lnTo>
                    <a:pt x="890701" y="154914"/>
                  </a:lnTo>
                  <a:lnTo>
                    <a:pt x="931316" y="177787"/>
                  </a:lnTo>
                  <a:lnTo>
                    <a:pt x="950404" y="226377"/>
                  </a:lnTo>
                  <a:lnTo>
                    <a:pt x="951649" y="247916"/>
                  </a:lnTo>
                  <a:lnTo>
                    <a:pt x="951649" y="136918"/>
                  </a:lnTo>
                  <a:lnTo>
                    <a:pt x="949617" y="135064"/>
                  </a:lnTo>
                  <a:lnTo>
                    <a:pt x="927379" y="122720"/>
                  </a:lnTo>
                  <a:lnTo>
                    <a:pt x="902017" y="115316"/>
                  </a:lnTo>
                  <a:lnTo>
                    <a:pt x="873633" y="112852"/>
                  </a:lnTo>
                  <a:lnTo>
                    <a:pt x="843140" y="115697"/>
                  </a:lnTo>
                  <a:lnTo>
                    <a:pt x="791806" y="138468"/>
                  </a:lnTo>
                  <a:lnTo>
                    <a:pt x="754468" y="183134"/>
                  </a:lnTo>
                  <a:lnTo>
                    <a:pt x="735342" y="244551"/>
                  </a:lnTo>
                  <a:lnTo>
                    <a:pt x="732942" y="281190"/>
                  </a:lnTo>
                  <a:lnTo>
                    <a:pt x="735507" y="317487"/>
                  </a:lnTo>
                  <a:lnTo>
                    <a:pt x="756043" y="377444"/>
                  </a:lnTo>
                  <a:lnTo>
                    <a:pt x="796429" y="420001"/>
                  </a:lnTo>
                  <a:lnTo>
                    <a:pt x="852462" y="441566"/>
                  </a:lnTo>
                  <a:lnTo>
                    <a:pt x="886079" y="444258"/>
                  </a:lnTo>
                  <a:lnTo>
                    <a:pt x="901649" y="443953"/>
                  </a:lnTo>
                  <a:lnTo>
                    <a:pt x="941273" y="439407"/>
                  </a:lnTo>
                  <a:lnTo>
                    <a:pt x="989838" y="423633"/>
                  </a:lnTo>
                  <a:lnTo>
                    <a:pt x="989838" y="401942"/>
                  </a:lnTo>
                  <a:lnTo>
                    <a:pt x="989838" y="380365"/>
                  </a:lnTo>
                  <a:lnTo>
                    <a:pt x="964552" y="389801"/>
                  </a:lnTo>
                  <a:lnTo>
                    <a:pt x="939101" y="396544"/>
                  </a:lnTo>
                  <a:lnTo>
                    <a:pt x="913498" y="400596"/>
                  </a:lnTo>
                  <a:lnTo>
                    <a:pt x="887742" y="401942"/>
                  </a:lnTo>
                  <a:lnTo>
                    <a:pt x="864552" y="400113"/>
                  </a:lnTo>
                  <a:lnTo>
                    <a:pt x="826579" y="385559"/>
                  </a:lnTo>
                  <a:lnTo>
                    <a:pt x="799782" y="356527"/>
                  </a:lnTo>
                  <a:lnTo>
                    <a:pt x="785583" y="313791"/>
                  </a:lnTo>
                  <a:lnTo>
                    <a:pt x="783158" y="287337"/>
                  </a:lnTo>
                  <a:lnTo>
                    <a:pt x="1003528" y="287337"/>
                  </a:lnTo>
                  <a:lnTo>
                    <a:pt x="1003528" y="256717"/>
                  </a:lnTo>
                  <a:close/>
                </a:path>
                <a:path w="2667634" h="582295">
                  <a:moveTo>
                    <a:pt x="1292390" y="351231"/>
                  </a:moveTo>
                  <a:lnTo>
                    <a:pt x="1281188" y="309575"/>
                  </a:lnTo>
                  <a:lnTo>
                    <a:pt x="1243266" y="277469"/>
                  </a:lnTo>
                  <a:lnTo>
                    <a:pt x="1176540" y="249440"/>
                  </a:lnTo>
                  <a:lnTo>
                    <a:pt x="1148537" y="237617"/>
                  </a:lnTo>
                  <a:lnTo>
                    <a:pt x="1113929" y="209829"/>
                  </a:lnTo>
                  <a:lnTo>
                    <a:pt x="1111859" y="202526"/>
                  </a:lnTo>
                  <a:lnTo>
                    <a:pt x="1111859" y="193979"/>
                  </a:lnTo>
                  <a:lnTo>
                    <a:pt x="1139088" y="159473"/>
                  </a:lnTo>
                  <a:lnTo>
                    <a:pt x="1181163" y="153390"/>
                  </a:lnTo>
                  <a:lnTo>
                    <a:pt x="1201318" y="154635"/>
                  </a:lnTo>
                  <a:lnTo>
                    <a:pt x="1222616" y="158343"/>
                  </a:lnTo>
                  <a:lnTo>
                    <a:pt x="1245069" y="164541"/>
                  </a:lnTo>
                  <a:lnTo>
                    <a:pt x="1268730" y="173228"/>
                  </a:lnTo>
                  <a:lnTo>
                    <a:pt x="1285748" y="133896"/>
                  </a:lnTo>
                  <a:lnTo>
                    <a:pt x="1261008" y="124688"/>
                  </a:lnTo>
                  <a:lnTo>
                    <a:pt x="1235951" y="118110"/>
                  </a:lnTo>
                  <a:lnTo>
                    <a:pt x="1210576" y="114173"/>
                  </a:lnTo>
                  <a:lnTo>
                    <a:pt x="1184897" y="112852"/>
                  </a:lnTo>
                  <a:lnTo>
                    <a:pt x="1158671" y="114261"/>
                  </a:lnTo>
                  <a:lnTo>
                    <a:pt x="1114920" y="125564"/>
                  </a:lnTo>
                  <a:lnTo>
                    <a:pt x="1083475" y="147802"/>
                  </a:lnTo>
                  <a:lnTo>
                    <a:pt x="1065784" y="197167"/>
                  </a:lnTo>
                  <a:lnTo>
                    <a:pt x="1066342" y="207733"/>
                  </a:lnTo>
                  <a:lnTo>
                    <a:pt x="1086485" y="249783"/>
                  </a:lnTo>
                  <a:lnTo>
                    <a:pt x="1128242" y="276466"/>
                  </a:lnTo>
                  <a:lnTo>
                    <a:pt x="1187932" y="300710"/>
                  </a:lnTo>
                  <a:lnTo>
                    <a:pt x="1205750" y="308838"/>
                  </a:lnTo>
                  <a:lnTo>
                    <a:pt x="1241856" y="337947"/>
                  </a:lnTo>
                  <a:lnTo>
                    <a:pt x="1245908" y="355257"/>
                  </a:lnTo>
                  <a:lnTo>
                    <a:pt x="1244587" y="366877"/>
                  </a:lnTo>
                  <a:lnTo>
                    <a:pt x="1214031" y="397497"/>
                  </a:lnTo>
                  <a:lnTo>
                    <a:pt x="1167053" y="404342"/>
                  </a:lnTo>
                  <a:lnTo>
                    <a:pt x="1154760" y="403923"/>
                  </a:lnTo>
                  <a:lnTo>
                    <a:pt x="1115999" y="397700"/>
                  </a:lnTo>
                  <a:lnTo>
                    <a:pt x="1078357" y="384784"/>
                  </a:lnTo>
                  <a:lnTo>
                    <a:pt x="1066622" y="379247"/>
                  </a:lnTo>
                  <a:lnTo>
                    <a:pt x="1066622" y="424141"/>
                  </a:lnTo>
                  <a:lnTo>
                    <a:pt x="1086142" y="432955"/>
                  </a:lnTo>
                  <a:lnTo>
                    <a:pt x="1109205" y="439242"/>
                  </a:lnTo>
                  <a:lnTo>
                    <a:pt x="1135773" y="443001"/>
                  </a:lnTo>
                  <a:lnTo>
                    <a:pt x="1165809" y="444258"/>
                  </a:lnTo>
                  <a:lnTo>
                    <a:pt x="1194282" y="442747"/>
                  </a:lnTo>
                  <a:lnTo>
                    <a:pt x="1240980" y="430682"/>
                  </a:lnTo>
                  <a:lnTo>
                    <a:pt x="1273657" y="406704"/>
                  </a:lnTo>
                  <a:lnTo>
                    <a:pt x="1290294" y="372249"/>
                  </a:lnTo>
                  <a:lnTo>
                    <a:pt x="1292390" y="351231"/>
                  </a:lnTo>
                  <a:close/>
                </a:path>
                <a:path w="2667634" h="582295">
                  <a:moveTo>
                    <a:pt x="1518577" y="398538"/>
                  </a:moveTo>
                  <a:lnTo>
                    <a:pt x="1491183" y="403720"/>
                  </a:lnTo>
                  <a:lnTo>
                    <a:pt x="1474584" y="404342"/>
                  </a:lnTo>
                  <a:lnTo>
                    <a:pt x="1463319" y="403377"/>
                  </a:lnTo>
                  <a:lnTo>
                    <a:pt x="1430820" y="380301"/>
                  </a:lnTo>
                  <a:lnTo>
                    <a:pt x="1423123" y="344474"/>
                  </a:lnTo>
                  <a:lnTo>
                    <a:pt x="1423123" y="156298"/>
                  </a:lnTo>
                  <a:lnTo>
                    <a:pt x="1516087" y="156298"/>
                  </a:lnTo>
                  <a:lnTo>
                    <a:pt x="1516087" y="118668"/>
                  </a:lnTo>
                  <a:lnTo>
                    <a:pt x="1423123" y="118668"/>
                  </a:lnTo>
                  <a:lnTo>
                    <a:pt x="1423123" y="44602"/>
                  </a:lnTo>
                  <a:lnTo>
                    <a:pt x="1395310" y="44602"/>
                  </a:lnTo>
                  <a:lnTo>
                    <a:pt x="1374978" y="112852"/>
                  </a:lnTo>
                  <a:lnTo>
                    <a:pt x="1328915" y="132981"/>
                  </a:lnTo>
                  <a:lnTo>
                    <a:pt x="1328915" y="156298"/>
                  </a:lnTo>
                  <a:lnTo>
                    <a:pt x="1374978" y="156298"/>
                  </a:lnTo>
                  <a:lnTo>
                    <a:pt x="1374978" y="346544"/>
                  </a:lnTo>
                  <a:lnTo>
                    <a:pt x="1380744" y="389293"/>
                  </a:lnTo>
                  <a:lnTo>
                    <a:pt x="1398066" y="419836"/>
                  </a:lnTo>
                  <a:lnTo>
                    <a:pt x="1426984" y="438150"/>
                  </a:lnTo>
                  <a:lnTo>
                    <a:pt x="1467535" y="444258"/>
                  </a:lnTo>
                  <a:lnTo>
                    <a:pt x="1473911" y="444106"/>
                  </a:lnTo>
                  <a:lnTo>
                    <a:pt x="1505292" y="440105"/>
                  </a:lnTo>
                  <a:lnTo>
                    <a:pt x="1513179" y="438035"/>
                  </a:lnTo>
                  <a:lnTo>
                    <a:pt x="1518577" y="435546"/>
                  </a:lnTo>
                  <a:lnTo>
                    <a:pt x="1518577" y="398538"/>
                  </a:lnTo>
                  <a:close/>
                </a:path>
                <a:path w="2667634" h="582295">
                  <a:moveTo>
                    <a:pt x="1630629" y="118668"/>
                  </a:moveTo>
                  <a:lnTo>
                    <a:pt x="1582496" y="118668"/>
                  </a:lnTo>
                  <a:lnTo>
                    <a:pt x="1582496" y="438454"/>
                  </a:lnTo>
                  <a:lnTo>
                    <a:pt x="1630629" y="438454"/>
                  </a:lnTo>
                  <a:lnTo>
                    <a:pt x="1630629" y="118668"/>
                  </a:lnTo>
                  <a:close/>
                </a:path>
                <a:path w="2667634" h="582295">
                  <a:moveTo>
                    <a:pt x="1635620" y="32029"/>
                  </a:moveTo>
                  <a:lnTo>
                    <a:pt x="1614449" y="0"/>
                  </a:lnTo>
                  <a:lnTo>
                    <a:pt x="1598676" y="0"/>
                  </a:lnTo>
                  <a:lnTo>
                    <a:pt x="1578343" y="32029"/>
                  </a:lnTo>
                  <a:lnTo>
                    <a:pt x="1578813" y="39712"/>
                  </a:lnTo>
                  <a:lnTo>
                    <a:pt x="1598676" y="64389"/>
                  </a:lnTo>
                  <a:lnTo>
                    <a:pt x="1614449" y="64389"/>
                  </a:lnTo>
                  <a:lnTo>
                    <a:pt x="1635620" y="32029"/>
                  </a:lnTo>
                  <a:close/>
                </a:path>
                <a:path w="2667634" h="582295">
                  <a:moveTo>
                    <a:pt x="2009546" y="278282"/>
                  </a:moveTo>
                  <a:lnTo>
                    <a:pt x="1999589" y="210045"/>
                  </a:lnTo>
                  <a:lnTo>
                    <a:pt x="1969706" y="157543"/>
                  </a:lnTo>
                  <a:lnTo>
                    <a:pt x="1959330" y="148069"/>
                  </a:lnTo>
                  <a:lnTo>
                    <a:pt x="1959330" y="278282"/>
                  </a:lnTo>
                  <a:lnTo>
                    <a:pt x="1957781" y="307213"/>
                  </a:lnTo>
                  <a:lnTo>
                    <a:pt x="1945322" y="353936"/>
                  </a:lnTo>
                  <a:lnTo>
                    <a:pt x="1920811" y="385749"/>
                  </a:lnTo>
                  <a:lnTo>
                    <a:pt x="1884705" y="401726"/>
                  </a:lnTo>
                  <a:lnTo>
                    <a:pt x="1862213" y="403720"/>
                  </a:lnTo>
                  <a:lnTo>
                    <a:pt x="1839963" y="401713"/>
                  </a:lnTo>
                  <a:lnTo>
                    <a:pt x="1804035" y="385673"/>
                  </a:lnTo>
                  <a:lnTo>
                    <a:pt x="1779587" y="353796"/>
                  </a:lnTo>
                  <a:lnTo>
                    <a:pt x="1767420" y="307111"/>
                  </a:lnTo>
                  <a:lnTo>
                    <a:pt x="1765935" y="278282"/>
                  </a:lnTo>
                  <a:lnTo>
                    <a:pt x="1767420" y="249288"/>
                  </a:lnTo>
                  <a:lnTo>
                    <a:pt x="1779409" y="202768"/>
                  </a:lnTo>
                  <a:lnTo>
                    <a:pt x="1803615" y="171589"/>
                  </a:lnTo>
                  <a:lnTo>
                    <a:pt x="1839556" y="155968"/>
                  </a:lnTo>
                  <a:lnTo>
                    <a:pt x="1861807" y="154012"/>
                  </a:lnTo>
                  <a:lnTo>
                    <a:pt x="1884527" y="155994"/>
                  </a:lnTo>
                  <a:lnTo>
                    <a:pt x="1920811" y="171818"/>
                  </a:lnTo>
                  <a:lnTo>
                    <a:pt x="1945322" y="203327"/>
                  </a:lnTo>
                  <a:lnTo>
                    <a:pt x="1957781" y="249631"/>
                  </a:lnTo>
                  <a:lnTo>
                    <a:pt x="1959330" y="278282"/>
                  </a:lnTo>
                  <a:lnTo>
                    <a:pt x="1959330" y="148069"/>
                  </a:lnTo>
                  <a:lnTo>
                    <a:pt x="1948319" y="137998"/>
                  </a:lnTo>
                  <a:lnTo>
                    <a:pt x="1923440" y="124028"/>
                  </a:lnTo>
                  <a:lnTo>
                    <a:pt x="1895119" y="115646"/>
                  </a:lnTo>
                  <a:lnTo>
                    <a:pt x="1863458" y="112852"/>
                  </a:lnTo>
                  <a:lnTo>
                    <a:pt x="1830539" y="115582"/>
                  </a:lnTo>
                  <a:lnTo>
                    <a:pt x="1776209" y="137414"/>
                  </a:lnTo>
                  <a:lnTo>
                    <a:pt x="1737601" y="180454"/>
                  </a:lnTo>
                  <a:lnTo>
                    <a:pt x="1718132" y="241363"/>
                  </a:lnTo>
                  <a:lnTo>
                    <a:pt x="1715719" y="278282"/>
                  </a:lnTo>
                  <a:lnTo>
                    <a:pt x="1716811" y="302704"/>
                  </a:lnTo>
                  <a:lnTo>
                    <a:pt x="1725688" y="346748"/>
                  </a:lnTo>
                  <a:lnTo>
                    <a:pt x="1743583" y="384111"/>
                  </a:lnTo>
                  <a:lnTo>
                    <a:pt x="1769389" y="412991"/>
                  </a:lnTo>
                  <a:lnTo>
                    <a:pt x="1802206" y="432955"/>
                  </a:lnTo>
                  <a:lnTo>
                    <a:pt x="1840471" y="443001"/>
                  </a:lnTo>
                  <a:lnTo>
                    <a:pt x="1861388" y="444258"/>
                  </a:lnTo>
                  <a:lnTo>
                    <a:pt x="1894141" y="441528"/>
                  </a:lnTo>
                  <a:lnTo>
                    <a:pt x="1923224" y="433298"/>
                  </a:lnTo>
                  <a:lnTo>
                    <a:pt x="1948586" y="419595"/>
                  </a:lnTo>
                  <a:lnTo>
                    <a:pt x="1966404" y="403720"/>
                  </a:lnTo>
                  <a:lnTo>
                    <a:pt x="1970125" y="400405"/>
                  </a:lnTo>
                  <a:lnTo>
                    <a:pt x="1987321" y="376313"/>
                  </a:lnTo>
                  <a:lnTo>
                    <a:pt x="1999640" y="347929"/>
                  </a:lnTo>
                  <a:lnTo>
                    <a:pt x="2007069" y="315264"/>
                  </a:lnTo>
                  <a:lnTo>
                    <a:pt x="2009546" y="278282"/>
                  </a:lnTo>
                  <a:close/>
                </a:path>
                <a:path w="2667634" h="582295">
                  <a:moveTo>
                    <a:pt x="2361908" y="229870"/>
                  </a:moveTo>
                  <a:lnTo>
                    <a:pt x="2354491" y="176936"/>
                  </a:lnTo>
                  <a:lnTo>
                    <a:pt x="2332444" y="140741"/>
                  </a:lnTo>
                  <a:lnTo>
                    <a:pt x="2296223" y="119824"/>
                  </a:lnTo>
                  <a:lnTo>
                    <a:pt x="2245703" y="112852"/>
                  </a:lnTo>
                  <a:lnTo>
                    <a:pt x="2229586" y="113677"/>
                  </a:lnTo>
                  <a:lnTo>
                    <a:pt x="2185936" y="125920"/>
                  </a:lnTo>
                  <a:lnTo>
                    <a:pt x="2152256" y="151307"/>
                  </a:lnTo>
                  <a:lnTo>
                    <a:pt x="2144014" y="162445"/>
                  </a:lnTo>
                  <a:lnTo>
                    <a:pt x="2141944" y="162445"/>
                  </a:lnTo>
                  <a:lnTo>
                    <a:pt x="2134057" y="118668"/>
                  </a:lnTo>
                  <a:lnTo>
                    <a:pt x="2094636" y="118668"/>
                  </a:lnTo>
                  <a:lnTo>
                    <a:pt x="2094636" y="438454"/>
                  </a:lnTo>
                  <a:lnTo>
                    <a:pt x="2142769" y="438454"/>
                  </a:lnTo>
                  <a:lnTo>
                    <a:pt x="2142769" y="270738"/>
                  </a:lnTo>
                  <a:lnTo>
                    <a:pt x="2144255" y="241706"/>
                  </a:lnTo>
                  <a:lnTo>
                    <a:pt x="2156079" y="196938"/>
                  </a:lnTo>
                  <a:lnTo>
                    <a:pt x="2196312" y="160820"/>
                  </a:lnTo>
                  <a:lnTo>
                    <a:pt x="2239886" y="154012"/>
                  </a:lnTo>
                  <a:lnTo>
                    <a:pt x="2257564" y="155219"/>
                  </a:lnTo>
                  <a:lnTo>
                    <a:pt x="2295499" y="173316"/>
                  </a:lnTo>
                  <a:lnTo>
                    <a:pt x="2312200" y="213309"/>
                  </a:lnTo>
                  <a:lnTo>
                    <a:pt x="2313343" y="231609"/>
                  </a:lnTo>
                  <a:lnTo>
                    <a:pt x="2313343" y="438454"/>
                  </a:lnTo>
                  <a:lnTo>
                    <a:pt x="2361908" y="438454"/>
                  </a:lnTo>
                  <a:lnTo>
                    <a:pt x="2361908" y="229870"/>
                  </a:lnTo>
                  <a:close/>
                </a:path>
                <a:path w="2667634" h="582295">
                  <a:moveTo>
                    <a:pt x="2667368" y="351231"/>
                  </a:moveTo>
                  <a:lnTo>
                    <a:pt x="2656154" y="309575"/>
                  </a:lnTo>
                  <a:lnTo>
                    <a:pt x="2618232" y="277469"/>
                  </a:lnTo>
                  <a:lnTo>
                    <a:pt x="2551519" y="249440"/>
                  </a:lnTo>
                  <a:lnTo>
                    <a:pt x="2523502" y="237617"/>
                  </a:lnTo>
                  <a:lnTo>
                    <a:pt x="2489314" y="209829"/>
                  </a:lnTo>
                  <a:lnTo>
                    <a:pt x="2486825" y="202526"/>
                  </a:lnTo>
                  <a:lnTo>
                    <a:pt x="2486825" y="193979"/>
                  </a:lnTo>
                  <a:lnTo>
                    <a:pt x="2514066" y="159473"/>
                  </a:lnTo>
                  <a:lnTo>
                    <a:pt x="2556548" y="153390"/>
                  </a:lnTo>
                  <a:lnTo>
                    <a:pt x="2576474" y="154635"/>
                  </a:lnTo>
                  <a:lnTo>
                    <a:pt x="2597645" y="158343"/>
                  </a:lnTo>
                  <a:lnTo>
                    <a:pt x="2620048" y="164541"/>
                  </a:lnTo>
                  <a:lnTo>
                    <a:pt x="2643708" y="173228"/>
                  </a:lnTo>
                  <a:lnTo>
                    <a:pt x="2660726" y="133896"/>
                  </a:lnTo>
                  <a:lnTo>
                    <a:pt x="2635974" y="124688"/>
                  </a:lnTo>
                  <a:lnTo>
                    <a:pt x="2610916" y="118110"/>
                  </a:lnTo>
                  <a:lnTo>
                    <a:pt x="2585555" y="114173"/>
                  </a:lnTo>
                  <a:lnTo>
                    <a:pt x="2559875" y="112852"/>
                  </a:lnTo>
                  <a:lnTo>
                    <a:pt x="2533650" y="114261"/>
                  </a:lnTo>
                  <a:lnTo>
                    <a:pt x="2490076" y="125564"/>
                  </a:lnTo>
                  <a:lnTo>
                    <a:pt x="2458796" y="147802"/>
                  </a:lnTo>
                  <a:lnTo>
                    <a:pt x="2440762" y="197167"/>
                  </a:lnTo>
                  <a:lnTo>
                    <a:pt x="2441308" y="207733"/>
                  </a:lnTo>
                  <a:lnTo>
                    <a:pt x="2461514" y="249783"/>
                  </a:lnTo>
                  <a:lnTo>
                    <a:pt x="2503322" y="276466"/>
                  </a:lnTo>
                  <a:lnTo>
                    <a:pt x="2563088" y="300710"/>
                  </a:lnTo>
                  <a:lnTo>
                    <a:pt x="2580779" y="308838"/>
                  </a:lnTo>
                  <a:lnTo>
                    <a:pt x="2616835" y="337947"/>
                  </a:lnTo>
                  <a:lnTo>
                    <a:pt x="2620886" y="355257"/>
                  </a:lnTo>
                  <a:lnTo>
                    <a:pt x="2619578" y="366877"/>
                  </a:lnTo>
                  <a:lnTo>
                    <a:pt x="2589187" y="397497"/>
                  </a:lnTo>
                  <a:lnTo>
                    <a:pt x="2542032" y="404342"/>
                  </a:lnTo>
                  <a:lnTo>
                    <a:pt x="2529738" y="403923"/>
                  </a:lnTo>
                  <a:lnTo>
                    <a:pt x="2490978" y="397700"/>
                  </a:lnTo>
                  <a:lnTo>
                    <a:pt x="2453335" y="384784"/>
                  </a:lnTo>
                  <a:lnTo>
                    <a:pt x="2441587" y="379247"/>
                  </a:lnTo>
                  <a:lnTo>
                    <a:pt x="2441587" y="424141"/>
                  </a:lnTo>
                  <a:lnTo>
                    <a:pt x="2461120" y="432955"/>
                  </a:lnTo>
                  <a:lnTo>
                    <a:pt x="2484183" y="439242"/>
                  </a:lnTo>
                  <a:lnTo>
                    <a:pt x="2510752" y="443001"/>
                  </a:lnTo>
                  <a:lnTo>
                    <a:pt x="2540787" y="444258"/>
                  </a:lnTo>
                  <a:lnTo>
                    <a:pt x="2569260" y="442747"/>
                  </a:lnTo>
                  <a:lnTo>
                    <a:pt x="2615958" y="430682"/>
                  </a:lnTo>
                  <a:lnTo>
                    <a:pt x="2648801" y="406704"/>
                  </a:lnTo>
                  <a:lnTo>
                    <a:pt x="2665323" y="372249"/>
                  </a:lnTo>
                  <a:lnTo>
                    <a:pt x="2667368" y="351231"/>
                  </a:lnTo>
                  <a:close/>
                </a:path>
              </a:pathLst>
            </a:custGeom>
            <a:solidFill>
              <a:srgbClr val="389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56178" y="4023987"/>
              <a:ext cx="233045" cy="441325"/>
            </a:xfrm>
            <a:custGeom>
              <a:avLst/>
              <a:gdLst/>
              <a:ahLst/>
              <a:cxnLst/>
              <a:rect l="l" t="t" r="r" b="b"/>
              <a:pathLst>
                <a:path w="233045" h="441325">
                  <a:moveTo>
                    <a:pt x="215982" y="43152"/>
                  </a:moveTo>
                  <a:lnTo>
                    <a:pt x="112471" y="43152"/>
                  </a:lnTo>
                  <a:lnTo>
                    <a:pt x="129442" y="44164"/>
                  </a:lnTo>
                  <a:lnTo>
                    <a:pt x="144272" y="47198"/>
                  </a:lnTo>
                  <a:lnTo>
                    <a:pt x="181884" y="78909"/>
                  </a:lnTo>
                  <a:lnTo>
                    <a:pt x="186760" y="105268"/>
                  </a:lnTo>
                  <a:lnTo>
                    <a:pt x="186073" y="116812"/>
                  </a:lnTo>
                  <a:lnTo>
                    <a:pt x="169297" y="155646"/>
                  </a:lnTo>
                  <a:lnTo>
                    <a:pt x="126167" y="196677"/>
                  </a:lnTo>
                  <a:lnTo>
                    <a:pt x="113009" y="208759"/>
                  </a:lnTo>
                  <a:lnTo>
                    <a:pt x="87155" y="243232"/>
                  </a:lnTo>
                  <a:lnTo>
                    <a:pt x="77408" y="283056"/>
                  </a:lnTo>
                  <a:lnTo>
                    <a:pt x="76779" y="299373"/>
                  </a:lnTo>
                  <a:lnTo>
                    <a:pt x="76779" y="315140"/>
                  </a:lnTo>
                  <a:lnTo>
                    <a:pt x="114131" y="315140"/>
                  </a:lnTo>
                  <a:lnTo>
                    <a:pt x="114131" y="305472"/>
                  </a:lnTo>
                  <a:lnTo>
                    <a:pt x="114747" y="292317"/>
                  </a:lnTo>
                  <a:lnTo>
                    <a:pt x="129656" y="252312"/>
                  </a:lnTo>
                  <a:lnTo>
                    <a:pt x="179485" y="204451"/>
                  </a:lnTo>
                  <a:lnTo>
                    <a:pt x="193090" y="191734"/>
                  </a:lnTo>
                  <a:lnTo>
                    <a:pt x="220326" y="157969"/>
                  </a:lnTo>
                  <a:lnTo>
                    <a:pt x="232510" y="115070"/>
                  </a:lnTo>
                  <a:lnTo>
                    <a:pt x="232828" y="104770"/>
                  </a:lnTo>
                  <a:lnTo>
                    <a:pt x="230948" y="81220"/>
                  </a:lnTo>
                  <a:lnTo>
                    <a:pt x="225254" y="60486"/>
                  </a:lnTo>
                  <a:lnTo>
                    <a:pt x="215982" y="43152"/>
                  </a:lnTo>
                  <a:close/>
                </a:path>
                <a:path w="233045" h="441325">
                  <a:moveTo>
                    <a:pt x="115376" y="0"/>
                  </a:moveTo>
                  <a:lnTo>
                    <a:pt x="85734" y="1798"/>
                  </a:lnTo>
                  <a:lnTo>
                    <a:pt x="56598" y="7199"/>
                  </a:lnTo>
                  <a:lnTo>
                    <a:pt x="28007" y="16209"/>
                  </a:lnTo>
                  <a:lnTo>
                    <a:pt x="0" y="28837"/>
                  </a:lnTo>
                  <a:lnTo>
                    <a:pt x="17431" y="68256"/>
                  </a:lnTo>
                  <a:lnTo>
                    <a:pt x="31113" y="61652"/>
                  </a:lnTo>
                  <a:lnTo>
                    <a:pt x="44096" y="56160"/>
                  </a:lnTo>
                  <a:lnTo>
                    <a:pt x="89749" y="44496"/>
                  </a:lnTo>
                  <a:lnTo>
                    <a:pt x="112471" y="43152"/>
                  </a:lnTo>
                  <a:lnTo>
                    <a:pt x="215982" y="43152"/>
                  </a:lnTo>
                  <a:lnTo>
                    <a:pt x="215670" y="42569"/>
                  </a:lnTo>
                  <a:lnTo>
                    <a:pt x="202116" y="27468"/>
                  </a:lnTo>
                  <a:lnTo>
                    <a:pt x="185061" y="15456"/>
                  </a:lnTo>
                  <a:lnTo>
                    <a:pt x="164972" y="6872"/>
                  </a:lnTo>
                  <a:lnTo>
                    <a:pt x="141769" y="1718"/>
                  </a:lnTo>
                  <a:lnTo>
                    <a:pt x="115376" y="0"/>
                  </a:lnTo>
                  <a:close/>
                </a:path>
                <a:path w="233045" h="441325">
                  <a:moveTo>
                    <a:pt x="97530" y="362027"/>
                  </a:moveTo>
                  <a:lnTo>
                    <a:pt x="82038" y="364509"/>
                  </a:lnTo>
                  <a:lnTo>
                    <a:pt x="71021" y="371955"/>
                  </a:lnTo>
                  <a:lnTo>
                    <a:pt x="64439" y="384364"/>
                  </a:lnTo>
                  <a:lnTo>
                    <a:pt x="62253" y="401736"/>
                  </a:lnTo>
                  <a:lnTo>
                    <a:pt x="62876" y="411486"/>
                  </a:lnTo>
                  <a:lnTo>
                    <a:pt x="90131" y="440579"/>
                  </a:lnTo>
                  <a:lnTo>
                    <a:pt x="97530" y="441155"/>
                  </a:lnTo>
                  <a:lnTo>
                    <a:pt x="105228" y="440503"/>
                  </a:lnTo>
                  <a:lnTo>
                    <a:pt x="132191" y="410557"/>
                  </a:lnTo>
                  <a:lnTo>
                    <a:pt x="132807" y="401736"/>
                  </a:lnTo>
                  <a:lnTo>
                    <a:pt x="132191" y="392664"/>
                  </a:lnTo>
                  <a:lnTo>
                    <a:pt x="105461" y="362666"/>
                  </a:lnTo>
                  <a:lnTo>
                    <a:pt x="97530" y="362027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8636" y="5041897"/>
              <a:ext cx="166840" cy="1218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8718" y="5071648"/>
              <a:ext cx="73874" cy="904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5419" y="5035964"/>
              <a:ext cx="78024" cy="1277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3997" y="5040321"/>
              <a:ext cx="84249" cy="12344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7220" y="5052685"/>
              <a:ext cx="146918" cy="1110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0127" y="5073308"/>
              <a:ext cx="74289" cy="9045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907235" y="5043652"/>
              <a:ext cx="102870" cy="121285"/>
            </a:xfrm>
            <a:custGeom>
              <a:avLst/>
              <a:gdLst/>
              <a:ahLst/>
              <a:cxnLst/>
              <a:rect l="l" t="t" r="r" b="b"/>
              <a:pathLst>
                <a:path w="102870" h="121285">
                  <a:moveTo>
                    <a:pt x="62674" y="88328"/>
                  </a:moveTo>
                  <a:lnTo>
                    <a:pt x="61010" y="83477"/>
                  </a:lnTo>
                  <a:lnTo>
                    <a:pt x="53543" y="75717"/>
                  </a:lnTo>
                  <a:lnTo>
                    <a:pt x="46482" y="71856"/>
                  </a:lnTo>
                  <a:lnTo>
                    <a:pt x="28219" y="65138"/>
                  </a:lnTo>
                  <a:lnTo>
                    <a:pt x="23241" y="62941"/>
                  </a:lnTo>
                  <a:lnTo>
                    <a:pt x="17437" y="59905"/>
                  </a:lnTo>
                  <a:lnTo>
                    <a:pt x="15773" y="58293"/>
                  </a:lnTo>
                  <a:lnTo>
                    <a:pt x="13284" y="54978"/>
                  </a:lnTo>
                  <a:lnTo>
                    <a:pt x="12458" y="52984"/>
                  </a:lnTo>
                  <a:lnTo>
                    <a:pt x="12458" y="47091"/>
                  </a:lnTo>
                  <a:lnTo>
                    <a:pt x="14109" y="44348"/>
                  </a:lnTo>
                  <a:lnTo>
                    <a:pt x="20751" y="40322"/>
                  </a:lnTo>
                  <a:lnTo>
                    <a:pt x="25730" y="39331"/>
                  </a:lnTo>
                  <a:lnTo>
                    <a:pt x="39014" y="39331"/>
                  </a:lnTo>
                  <a:lnTo>
                    <a:pt x="47320" y="41160"/>
                  </a:lnTo>
                  <a:lnTo>
                    <a:pt x="56032" y="44805"/>
                  </a:lnTo>
                  <a:lnTo>
                    <a:pt x="61010" y="33807"/>
                  </a:lnTo>
                  <a:lnTo>
                    <a:pt x="54089" y="31280"/>
                  </a:lnTo>
                  <a:lnTo>
                    <a:pt x="47053" y="29464"/>
                  </a:lnTo>
                  <a:lnTo>
                    <a:pt x="39941" y="28371"/>
                  </a:lnTo>
                  <a:lnTo>
                    <a:pt x="32791" y="28003"/>
                  </a:lnTo>
                  <a:lnTo>
                    <a:pt x="22821" y="28003"/>
                  </a:lnTo>
                  <a:lnTo>
                    <a:pt x="14528" y="30162"/>
                  </a:lnTo>
                  <a:lnTo>
                    <a:pt x="2908" y="38493"/>
                  </a:lnTo>
                  <a:lnTo>
                    <a:pt x="0" y="44183"/>
                  </a:lnTo>
                  <a:lnTo>
                    <a:pt x="0" y="55473"/>
                  </a:lnTo>
                  <a:lnTo>
                    <a:pt x="36525" y="81114"/>
                  </a:lnTo>
                  <a:lnTo>
                    <a:pt x="42329" y="84023"/>
                  </a:lnTo>
                  <a:lnTo>
                    <a:pt x="45237" y="86512"/>
                  </a:lnTo>
                  <a:lnTo>
                    <a:pt x="48564" y="88950"/>
                  </a:lnTo>
                  <a:lnTo>
                    <a:pt x="49809" y="91897"/>
                  </a:lnTo>
                  <a:lnTo>
                    <a:pt x="49809" y="99987"/>
                  </a:lnTo>
                  <a:lnTo>
                    <a:pt x="48145" y="103441"/>
                  </a:lnTo>
                  <a:lnTo>
                    <a:pt x="40259" y="107962"/>
                  </a:lnTo>
                  <a:lnTo>
                    <a:pt x="34861" y="109042"/>
                  </a:lnTo>
                  <a:lnTo>
                    <a:pt x="23241" y="109042"/>
                  </a:lnTo>
                  <a:lnTo>
                    <a:pt x="18681" y="108419"/>
                  </a:lnTo>
                  <a:lnTo>
                    <a:pt x="9131" y="105930"/>
                  </a:lnTo>
                  <a:lnTo>
                    <a:pt x="4572" y="104228"/>
                  </a:lnTo>
                  <a:lnTo>
                    <a:pt x="0" y="101981"/>
                  </a:lnTo>
                  <a:lnTo>
                    <a:pt x="0" y="114515"/>
                  </a:lnTo>
                  <a:lnTo>
                    <a:pt x="5461" y="116967"/>
                  </a:lnTo>
                  <a:lnTo>
                    <a:pt x="11887" y="118719"/>
                  </a:lnTo>
                  <a:lnTo>
                    <a:pt x="19316" y="119761"/>
                  </a:lnTo>
                  <a:lnTo>
                    <a:pt x="27813" y="120116"/>
                  </a:lnTo>
                  <a:lnTo>
                    <a:pt x="35687" y="119697"/>
                  </a:lnTo>
                  <a:lnTo>
                    <a:pt x="62674" y="102476"/>
                  </a:lnTo>
                  <a:lnTo>
                    <a:pt x="62674" y="94183"/>
                  </a:lnTo>
                  <a:lnTo>
                    <a:pt x="62674" y="88328"/>
                  </a:lnTo>
                  <a:close/>
                </a:path>
                <a:path w="102870" h="121285">
                  <a:moveTo>
                    <a:pt x="101269" y="0"/>
                  </a:moveTo>
                  <a:lnTo>
                    <a:pt x="84251" y="0"/>
                  </a:lnTo>
                  <a:lnTo>
                    <a:pt x="88404" y="85801"/>
                  </a:lnTo>
                  <a:lnTo>
                    <a:pt x="97116" y="85801"/>
                  </a:lnTo>
                  <a:lnTo>
                    <a:pt x="101269" y="0"/>
                  </a:lnTo>
                  <a:close/>
                </a:path>
                <a:path w="102870" h="121285">
                  <a:moveTo>
                    <a:pt x="102514" y="106337"/>
                  </a:moveTo>
                  <a:lnTo>
                    <a:pt x="101269" y="103644"/>
                  </a:lnTo>
                  <a:lnTo>
                    <a:pt x="99606" y="101777"/>
                  </a:lnTo>
                  <a:lnTo>
                    <a:pt x="97942" y="99872"/>
                  </a:lnTo>
                  <a:lnTo>
                    <a:pt x="95872" y="98869"/>
                  </a:lnTo>
                  <a:lnTo>
                    <a:pt x="85915" y="98869"/>
                  </a:lnTo>
                  <a:lnTo>
                    <a:pt x="83007" y="102565"/>
                  </a:lnTo>
                  <a:lnTo>
                    <a:pt x="83007" y="113766"/>
                  </a:lnTo>
                  <a:lnTo>
                    <a:pt x="83832" y="116547"/>
                  </a:lnTo>
                  <a:lnTo>
                    <a:pt x="85496" y="118249"/>
                  </a:lnTo>
                  <a:lnTo>
                    <a:pt x="87566" y="119989"/>
                  </a:lnTo>
                  <a:lnTo>
                    <a:pt x="89649" y="120865"/>
                  </a:lnTo>
                  <a:lnTo>
                    <a:pt x="95453" y="120865"/>
                  </a:lnTo>
                  <a:lnTo>
                    <a:pt x="97942" y="119862"/>
                  </a:lnTo>
                  <a:lnTo>
                    <a:pt x="101269" y="116052"/>
                  </a:lnTo>
                  <a:lnTo>
                    <a:pt x="102514" y="113347"/>
                  </a:lnTo>
                  <a:lnTo>
                    <a:pt x="102514" y="106337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7443" y="5043640"/>
              <a:ext cx="235734" cy="120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9581" y="5035964"/>
              <a:ext cx="73874" cy="1261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66281" y="5071648"/>
              <a:ext cx="81759" cy="9211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71698" y="5071648"/>
              <a:ext cx="171820" cy="1302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95395" y="5071648"/>
              <a:ext cx="174310" cy="1302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92117" y="5073308"/>
              <a:ext cx="74704" cy="904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138206" y="5035964"/>
              <a:ext cx="13970" cy="126364"/>
            </a:xfrm>
            <a:custGeom>
              <a:avLst/>
              <a:gdLst/>
              <a:ahLst/>
              <a:cxnLst/>
              <a:rect l="l" t="t" r="r" b="b"/>
              <a:pathLst>
                <a:path w="13970" h="126364">
                  <a:moveTo>
                    <a:pt x="13384" y="0"/>
                  </a:moveTo>
                  <a:lnTo>
                    <a:pt x="0" y="0"/>
                  </a:lnTo>
                  <a:lnTo>
                    <a:pt x="0" y="126139"/>
                  </a:lnTo>
                  <a:lnTo>
                    <a:pt x="13384" y="126139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75143" y="5071648"/>
              <a:ext cx="162689" cy="9211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65639" y="5071648"/>
              <a:ext cx="141938" cy="904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30404" y="5035964"/>
              <a:ext cx="171405" cy="12779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28636" y="5265006"/>
              <a:ext cx="1179084" cy="16597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221832" y="5371561"/>
              <a:ext cx="19685" cy="22225"/>
            </a:xfrm>
            <a:custGeom>
              <a:avLst/>
              <a:gdLst/>
              <a:ahLst/>
              <a:cxnLst/>
              <a:rect l="l" t="t" r="r" b="b"/>
              <a:pathLst>
                <a:path w="19684" h="22225">
                  <a:moveTo>
                    <a:pt x="12865" y="0"/>
                  </a:moveTo>
                  <a:lnTo>
                    <a:pt x="6640" y="0"/>
                  </a:lnTo>
                  <a:lnTo>
                    <a:pt x="4150" y="912"/>
                  </a:lnTo>
                  <a:lnTo>
                    <a:pt x="830" y="4647"/>
                  </a:lnTo>
                  <a:lnTo>
                    <a:pt x="0" y="7427"/>
                  </a:lnTo>
                  <a:lnTo>
                    <a:pt x="0" y="10995"/>
                  </a:lnTo>
                  <a:lnTo>
                    <a:pt x="0" y="14896"/>
                  </a:lnTo>
                  <a:lnTo>
                    <a:pt x="830" y="17676"/>
                  </a:lnTo>
                  <a:lnTo>
                    <a:pt x="2905" y="19377"/>
                  </a:lnTo>
                  <a:lnTo>
                    <a:pt x="4565" y="21120"/>
                  </a:lnTo>
                  <a:lnTo>
                    <a:pt x="6640" y="21991"/>
                  </a:lnTo>
                  <a:lnTo>
                    <a:pt x="12450" y="21991"/>
                  </a:lnTo>
                  <a:lnTo>
                    <a:pt x="14940" y="21037"/>
                  </a:lnTo>
                  <a:lnTo>
                    <a:pt x="17016" y="19169"/>
                  </a:lnTo>
                  <a:lnTo>
                    <a:pt x="18676" y="17261"/>
                  </a:lnTo>
                  <a:lnTo>
                    <a:pt x="19506" y="14522"/>
                  </a:lnTo>
                  <a:lnTo>
                    <a:pt x="19506" y="7427"/>
                  </a:lnTo>
                  <a:lnTo>
                    <a:pt x="18676" y="4647"/>
                  </a:lnTo>
                  <a:lnTo>
                    <a:pt x="17016" y="2780"/>
                  </a:lnTo>
                  <a:lnTo>
                    <a:pt x="14940" y="912"/>
                  </a:lnTo>
                  <a:lnTo>
                    <a:pt x="12865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5065" y="1876932"/>
            <a:ext cx="2316735" cy="2184637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34200"/>
              </a:lnSpc>
              <a:spcBef>
                <a:spcPts val="65"/>
              </a:spcBef>
            </a:pPr>
            <a:r>
              <a:rPr sz="3600" b="0" dirty="0">
                <a:solidFill>
                  <a:srgbClr val="7603CD"/>
                </a:solidFill>
                <a:latin typeface="Calibri Light"/>
                <a:cs typeface="Calibri Light"/>
              </a:rPr>
              <a:t>Batch</a:t>
            </a:r>
            <a:r>
              <a:rPr sz="3600" b="0" spc="-95" dirty="0">
                <a:solidFill>
                  <a:srgbClr val="7603CD"/>
                </a:solidFill>
                <a:latin typeface="Calibri Light"/>
                <a:cs typeface="Calibri Light"/>
              </a:rPr>
              <a:t> </a:t>
            </a:r>
            <a:r>
              <a:rPr lang="tr-TR" sz="3600" spc="-25" dirty="0">
                <a:solidFill>
                  <a:srgbClr val="7603CD"/>
                </a:solidFill>
                <a:latin typeface="Calibri Light"/>
                <a:cs typeface="Calibri Light"/>
              </a:rPr>
              <a:t>59</a:t>
            </a:r>
            <a:r>
              <a:rPr sz="3600" b="0" spc="-25" dirty="0">
                <a:solidFill>
                  <a:srgbClr val="7603CD"/>
                </a:solidFill>
                <a:latin typeface="Calibri Light"/>
                <a:cs typeface="Calibri Light"/>
              </a:rPr>
              <a:t> </a:t>
            </a:r>
            <a:r>
              <a:rPr sz="3600" b="0" spc="-10" dirty="0">
                <a:solidFill>
                  <a:srgbClr val="7603CD"/>
                </a:solidFill>
                <a:latin typeface="Calibri Light"/>
                <a:cs typeface="Calibri Light"/>
              </a:rPr>
              <a:t>Jenkins</a:t>
            </a:r>
            <a:endParaRPr lang="tr-TR" sz="3600" b="0" spc="-10" dirty="0">
              <a:solidFill>
                <a:srgbClr val="7603CD"/>
              </a:solidFill>
              <a:latin typeface="Calibri Light"/>
              <a:cs typeface="Calibri Light"/>
            </a:endParaRPr>
          </a:p>
          <a:p>
            <a:pPr marL="12700" marR="5080">
              <a:lnSpc>
                <a:spcPct val="134200"/>
              </a:lnSpc>
              <a:spcBef>
                <a:spcPts val="65"/>
              </a:spcBef>
            </a:pPr>
            <a:r>
              <a:rPr lang="tr-TR" sz="3600" spc="-10" dirty="0">
                <a:solidFill>
                  <a:srgbClr val="7603CD"/>
                </a:solidFill>
                <a:latin typeface="Calibri Light"/>
                <a:cs typeface="Calibri Light"/>
              </a:rPr>
              <a:t>26/07/2022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65065" y="4279772"/>
            <a:ext cx="4442460" cy="1536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0" dirty="0">
                <a:solidFill>
                  <a:srgbClr val="7603CD"/>
                </a:solidFill>
                <a:latin typeface="Calibri Light"/>
                <a:cs typeface="Calibri Light"/>
              </a:rPr>
              <a:t>Jenkins</a:t>
            </a:r>
            <a:r>
              <a:rPr lang="tr-TR" sz="3300" b="0" spc="-10" dirty="0">
                <a:solidFill>
                  <a:srgbClr val="7603CD"/>
                </a:solidFill>
                <a:latin typeface="Calibri Light"/>
                <a:cs typeface="Calibri Light"/>
              </a:rPr>
              <a:t> Dashboard –</a:t>
            </a:r>
            <a:r>
              <a:rPr lang="tr-TR" sz="3300" b="0" spc="-10" dirty="0" err="1">
                <a:solidFill>
                  <a:srgbClr val="7603CD"/>
                </a:solidFill>
                <a:latin typeface="Calibri Light"/>
                <a:cs typeface="Calibri Light"/>
              </a:rPr>
              <a:t>Instalatıon</a:t>
            </a:r>
            <a:r>
              <a:rPr lang="tr-TR" sz="3300" spc="-10" dirty="0">
                <a:solidFill>
                  <a:srgbClr val="7603CD"/>
                </a:solidFill>
                <a:latin typeface="Calibri Light"/>
                <a:cs typeface="Calibri Light"/>
              </a:rPr>
              <a:t>-</a:t>
            </a:r>
            <a:r>
              <a:rPr sz="3300" b="0" spc="-140" dirty="0">
                <a:solidFill>
                  <a:srgbClr val="7603CD"/>
                </a:solidFill>
                <a:latin typeface="Calibri Light"/>
                <a:cs typeface="Calibri Light"/>
              </a:rPr>
              <a:t> </a:t>
            </a:r>
            <a:r>
              <a:rPr sz="3300" b="0" dirty="0">
                <a:solidFill>
                  <a:srgbClr val="7603CD"/>
                </a:solidFill>
                <a:latin typeface="Calibri Light"/>
                <a:cs typeface="Calibri Light"/>
              </a:rPr>
              <a:t>Jobs</a:t>
            </a:r>
            <a:r>
              <a:rPr sz="3300" b="0" spc="-130" dirty="0">
                <a:solidFill>
                  <a:srgbClr val="7603CD"/>
                </a:solidFill>
                <a:latin typeface="Calibri Light"/>
                <a:cs typeface="Calibri Light"/>
              </a:rPr>
              <a:t> </a:t>
            </a:r>
            <a:r>
              <a:rPr sz="3300" b="0" dirty="0">
                <a:solidFill>
                  <a:srgbClr val="7603CD"/>
                </a:solidFill>
                <a:latin typeface="Calibri Light"/>
                <a:cs typeface="Calibri Light"/>
              </a:rPr>
              <a:t>and</a:t>
            </a:r>
            <a:r>
              <a:rPr sz="3300" b="0" spc="-114" dirty="0">
                <a:solidFill>
                  <a:srgbClr val="7603CD"/>
                </a:solidFill>
                <a:latin typeface="Calibri Light"/>
                <a:cs typeface="Calibri Light"/>
              </a:rPr>
              <a:t> </a:t>
            </a:r>
            <a:r>
              <a:rPr sz="3300" b="0" spc="-10" dirty="0">
                <a:solidFill>
                  <a:srgbClr val="7603CD"/>
                </a:solidFill>
                <a:latin typeface="Calibri Light"/>
                <a:cs typeface="Calibri Light"/>
              </a:rPr>
              <a:t>Pipelines</a:t>
            </a:r>
            <a:endParaRPr sz="33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664" y="575818"/>
            <a:ext cx="6351905" cy="3808095"/>
            <a:chOff x="603664" y="575818"/>
            <a:chExt cx="6351905" cy="3808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664" y="1136067"/>
              <a:ext cx="6351871" cy="32478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60547" y="582168"/>
              <a:ext cx="1394460" cy="1396365"/>
            </a:xfrm>
            <a:custGeom>
              <a:avLst/>
              <a:gdLst/>
              <a:ahLst/>
              <a:cxnLst/>
              <a:rect l="l" t="t" r="r" b="b"/>
              <a:pathLst>
                <a:path w="1394460" h="1396364">
                  <a:moveTo>
                    <a:pt x="697229" y="0"/>
                  </a:moveTo>
                  <a:lnTo>
                    <a:pt x="649493" y="1610"/>
                  </a:lnTo>
                  <a:lnTo>
                    <a:pt x="602621" y="6372"/>
                  </a:lnTo>
                  <a:lnTo>
                    <a:pt x="556715" y="14182"/>
                  </a:lnTo>
                  <a:lnTo>
                    <a:pt x="511880" y="24936"/>
                  </a:lnTo>
                  <a:lnTo>
                    <a:pt x="468220" y="38529"/>
                  </a:lnTo>
                  <a:lnTo>
                    <a:pt x="425838" y="54858"/>
                  </a:lnTo>
                  <a:lnTo>
                    <a:pt x="384839" y="73818"/>
                  </a:lnTo>
                  <a:lnTo>
                    <a:pt x="345327" y="95306"/>
                  </a:lnTo>
                  <a:lnTo>
                    <a:pt x="307404" y="119218"/>
                  </a:lnTo>
                  <a:lnTo>
                    <a:pt x="271175" y="145449"/>
                  </a:lnTo>
                  <a:lnTo>
                    <a:pt x="236745" y="173895"/>
                  </a:lnTo>
                  <a:lnTo>
                    <a:pt x="204215" y="204454"/>
                  </a:lnTo>
                  <a:lnTo>
                    <a:pt x="173692" y="237019"/>
                  </a:lnTo>
                  <a:lnTo>
                    <a:pt x="145278" y="271489"/>
                  </a:lnTo>
                  <a:lnTo>
                    <a:pt x="119077" y="307757"/>
                  </a:lnTo>
                  <a:lnTo>
                    <a:pt x="95193" y="345722"/>
                  </a:lnTo>
                  <a:lnTo>
                    <a:pt x="73730" y="385277"/>
                  </a:lnTo>
                  <a:lnTo>
                    <a:pt x="54792" y="426321"/>
                  </a:lnTo>
                  <a:lnTo>
                    <a:pt x="38483" y="468747"/>
                  </a:lnTo>
                  <a:lnTo>
                    <a:pt x="24906" y="512453"/>
                  </a:lnTo>
                  <a:lnTo>
                    <a:pt x="14165" y="557335"/>
                  </a:lnTo>
                  <a:lnTo>
                    <a:pt x="6364" y="603288"/>
                  </a:lnTo>
                  <a:lnTo>
                    <a:pt x="1608" y="650208"/>
                  </a:lnTo>
                  <a:lnTo>
                    <a:pt x="0" y="697992"/>
                  </a:lnTo>
                  <a:lnTo>
                    <a:pt x="1608" y="745775"/>
                  </a:lnTo>
                  <a:lnTo>
                    <a:pt x="6364" y="792695"/>
                  </a:lnTo>
                  <a:lnTo>
                    <a:pt x="14165" y="838648"/>
                  </a:lnTo>
                  <a:lnTo>
                    <a:pt x="24906" y="883530"/>
                  </a:lnTo>
                  <a:lnTo>
                    <a:pt x="38483" y="927236"/>
                  </a:lnTo>
                  <a:lnTo>
                    <a:pt x="54792" y="969662"/>
                  </a:lnTo>
                  <a:lnTo>
                    <a:pt x="73730" y="1010706"/>
                  </a:lnTo>
                  <a:lnTo>
                    <a:pt x="95193" y="1050261"/>
                  </a:lnTo>
                  <a:lnTo>
                    <a:pt x="119077" y="1088226"/>
                  </a:lnTo>
                  <a:lnTo>
                    <a:pt x="145278" y="1124494"/>
                  </a:lnTo>
                  <a:lnTo>
                    <a:pt x="173692" y="1158964"/>
                  </a:lnTo>
                  <a:lnTo>
                    <a:pt x="204215" y="1191529"/>
                  </a:lnTo>
                  <a:lnTo>
                    <a:pt x="236745" y="1222088"/>
                  </a:lnTo>
                  <a:lnTo>
                    <a:pt x="271175" y="1250534"/>
                  </a:lnTo>
                  <a:lnTo>
                    <a:pt x="307404" y="1276765"/>
                  </a:lnTo>
                  <a:lnTo>
                    <a:pt x="345327" y="1300677"/>
                  </a:lnTo>
                  <a:lnTo>
                    <a:pt x="384839" y="1322165"/>
                  </a:lnTo>
                  <a:lnTo>
                    <a:pt x="425838" y="1341125"/>
                  </a:lnTo>
                  <a:lnTo>
                    <a:pt x="468220" y="1357454"/>
                  </a:lnTo>
                  <a:lnTo>
                    <a:pt x="511880" y="1371047"/>
                  </a:lnTo>
                  <a:lnTo>
                    <a:pt x="556715" y="1381801"/>
                  </a:lnTo>
                  <a:lnTo>
                    <a:pt x="602621" y="1389611"/>
                  </a:lnTo>
                  <a:lnTo>
                    <a:pt x="649493" y="1394373"/>
                  </a:lnTo>
                  <a:lnTo>
                    <a:pt x="697229" y="1395984"/>
                  </a:lnTo>
                  <a:lnTo>
                    <a:pt x="744966" y="1394373"/>
                  </a:lnTo>
                  <a:lnTo>
                    <a:pt x="791838" y="1389611"/>
                  </a:lnTo>
                  <a:lnTo>
                    <a:pt x="837744" y="1381801"/>
                  </a:lnTo>
                  <a:lnTo>
                    <a:pt x="882579" y="1371047"/>
                  </a:lnTo>
                  <a:lnTo>
                    <a:pt x="926239" y="1357454"/>
                  </a:lnTo>
                  <a:lnTo>
                    <a:pt x="968621" y="1341125"/>
                  </a:lnTo>
                  <a:lnTo>
                    <a:pt x="1009620" y="1322165"/>
                  </a:lnTo>
                  <a:lnTo>
                    <a:pt x="1049132" y="1300677"/>
                  </a:lnTo>
                  <a:lnTo>
                    <a:pt x="1087055" y="1276765"/>
                  </a:lnTo>
                  <a:lnTo>
                    <a:pt x="1123284" y="1250534"/>
                  </a:lnTo>
                  <a:lnTo>
                    <a:pt x="1157714" y="1222088"/>
                  </a:lnTo>
                  <a:lnTo>
                    <a:pt x="1190243" y="1191529"/>
                  </a:lnTo>
                  <a:lnTo>
                    <a:pt x="1220767" y="1158964"/>
                  </a:lnTo>
                  <a:lnTo>
                    <a:pt x="1249181" y="1124494"/>
                  </a:lnTo>
                  <a:lnTo>
                    <a:pt x="1275382" y="1088226"/>
                  </a:lnTo>
                  <a:lnTo>
                    <a:pt x="1299266" y="1050261"/>
                  </a:lnTo>
                  <a:lnTo>
                    <a:pt x="1320729" y="1010706"/>
                  </a:lnTo>
                  <a:lnTo>
                    <a:pt x="1339667" y="969662"/>
                  </a:lnTo>
                  <a:lnTo>
                    <a:pt x="1355976" y="927236"/>
                  </a:lnTo>
                  <a:lnTo>
                    <a:pt x="1369553" y="883530"/>
                  </a:lnTo>
                  <a:lnTo>
                    <a:pt x="1380294" y="838648"/>
                  </a:lnTo>
                  <a:lnTo>
                    <a:pt x="1388095" y="792695"/>
                  </a:lnTo>
                  <a:lnTo>
                    <a:pt x="1392851" y="745775"/>
                  </a:lnTo>
                  <a:lnTo>
                    <a:pt x="1394460" y="697992"/>
                  </a:lnTo>
                  <a:lnTo>
                    <a:pt x="1392851" y="650208"/>
                  </a:lnTo>
                  <a:lnTo>
                    <a:pt x="1388095" y="603288"/>
                  </a:lnTo>
                  <a:lnTo>
                    <a:pt x="1380294" y="557335"/>
                  </a:lnTo>
                  <a:lnTo>
                    <a:pt x="1369553" y="512453"/>
                  </a:lnTo>
                  <a:lnTo>
                    <a:pt x="1355976" y="468747"/>
                  </a:lnTo>
                  <a:lnTo>
                    <a:pt x="1339667" y="426321"/>
                  </a:lnTo>
                  <a:lnTo>
                    <a:pt x="1320729" y="385277"/>
                  </a:lnTo>
                  <a:lnTo>
                    <a:pt x="1299266" y="345722"/>
                  </a:lnTo>
                  <a:lnTo>
                    <a:pt x="1275382" y="307757"/>
                  </a:lnTo>
                  <a:lnTo>
                    <a:pt x="1249181" y="271489"/>
                  </a:lnTo>
                  <a:lnTo>
                    <a:pt x="1220767" y="237019"/>
                  </a:lnTo>
                  <a:lnTo>
                    <a:pt x="1190244" y="204454"/>
                  </a:lnTo>
                  <a:lnTo>
                    <a:pt x="1157714" y="173895"/>
                  </a:lnTo>
                  <a:lnTo>
                    <a:pt x="1123284" y="145449"/>
                  </a:lnTo>
                  <a:lnTo>
                    <a:pt x="1087055" y="119218"/>
                  </a:lnTo>
                  <a:lnTo>
                    <a:pt x="1049132" y="95306"/>
                  </a:lnTo>
                  <a:lnTo>
                    <a:pt x="1009620" y="73818"/>
                  </a:lnTo>
                  <a:lnTo>
                    <a:pt x="968621" y="54858"/>
                  </a:lnTo>
                  <a:lnTo>
                    <a:pt x="926239" y="38529"/>
                  </a:lnTo>
                  <a:lnTo>
                    <a:pt x="882579" y="24936"/>
                  </a:lnTo>
                  <a:lnTo>
                    <a:pt x="837744" y="14182"/>
                  </a:lnTo>
                  <a:lnTo>
                    <a:pt x="791838" y="6372"/>
                  </a:lnTo>
                  <a:lnTo>
                    <a:pt x="744966" y="1610"/>
                  </a:lnTo>
                  <a:lnTo>
                    <a:pt x="6972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60547" y="582168"/>
              <a:ext cx="1394460" cy="1396365"/>
            </a:xfrm>
            <a:custGeom>
              <a:avLst/>
              <a:gdLst/>
              <a:ahLst/>
              <a:cxnLst/>
              <a:rect l="l" t="t" r="r" b="b"/>
              <a:pathLst>
                <a:path w="1394460" h="1396364">
                  <a:moveTo>
                    <a:pt x="0" y="697992"/>
                  </a:moveTo>
                  <a:lnTo>
                    <a:pt x="1608" y="650208"/>
                  </a:lnTo>
                  <a:lnTo>
                    <a:pt x="6364" y="603288"/>
                  </a:lnTo>
                  <a:lnTo>
                    <a:pt x="14165" y="557335"/>
                  </a:lnTo>
                  <a:lnTo>
                    <a:pt x="24906" y="512453"/>
                  </a:lnTo>
                  <a:lnTo>
                    <a:pt x="38483" y="468747"/>
                  </a:lnTo>
                  <a:lnTo>
                    <a:pt x="54792" y="426321"/>
                  </a:lnTo>
                  <a:lnTo>
                    <a:pt x="73730" y="385277"/>
                  </a:lnTo>
                  <a:lnTo>
                    <a:pt x="95193" y="345722"/>
                  </a:lnTo>
                  <a:lnTo>
                    <a:pt x="119077" y="307757"/>
                  </a:lnTo>
                  <a:lnTo>
                    <a:pt x="145278" y="271489"/>
                  </a:lnTo>
                  <a:lnTo>
                    <a:pt x="173692" y="237019"/>
                  </a:lnTo>
                  <a:lnTo>
                    <a:pt x="204215" y="204454"/>
                  </a:lnTo>
                  <a:lnTo>
                    <a:pt x="236745" y="173895"/>
                  </a:lnTo>
                  <a:lnTo>
                    <a:pt x="271175" y="145449"/>
                  </a:lnTo>
                  <a:lnTo>
                    <a:pt x="307404" y="119218"/>
                  </a:lnTo>
                  <a:lnTo>
                    <a:pt x="345327" y="95306"/>
                  </a:lnTo>
                  <a:lnTo>
                    <a:pt x="384839" y="73818"/>
                  </a:lnTo>
                  <a:lnTo>
                    <a:pt x="425838" y="54858"/>
                  </a:lnTo>
                  <a:lnTo>
                    <a:pt x="468220" y="38529"/>
                  </a:lnTo>
                  <a:lnTo>
                    <a:pt x="511880" y="24936"/>
                  </a:lnTo>
                  <a:lnTo>
                    <a:pt x="556715" y="14182"/>
                  </a:lnTo>
                  <a:lnTo>
                    <a:pt x="602621" y="6372"/>
                  </a:lnTo>
                  <a:lnTo>
                    <a:pt x="649493" y="1610"/>
                  </a:lnTo>
                  <a:lnTo>
                    <a:pt x="697229" y="0"/>
                  </a:lnTo>
                  <a:lnTo>
                    <a:pt x="744966" y="1610"/>
                  </a:lnTo>
                  <a:lnTo>
                    <a:pt x="791838" y="6372"/>
                  </a:lnTo>
                  <a:lnTo>
                    <a:pt x="837744" y="14182"/>
                  </a:lnTo>
                  <a:lnTo>
                    <a:pt x="882579" y="24936"/>
                  </a:lnTo>
                  <a:lnTo>
                    <a:pt x="926239" y="38529"/>
                  </a:lnTo>
                  <a:lnTo>
                    <a:pt x="968621" y="54858"/>
                  </a:lnTo>
                  <a:lnTo>
                    <a:pt x="1009620" y="73818"/>
                  </a:lnTo>
                  <a:lnTo>
                    <a:pt x="1049132" y="95306"/>
                  </a:lnTo>
                  <a:lnTo>
                    <a:pt x="1087055" y="119218"/>
                  </a:lnTo>
                  <a:lnTo>
                    <a:pt x="1123284" y="145449"/>
                  </a:lnTo>
                  <a:lnTo>
                    <a:pt x="1157714" y="173895"/>
                  </a:lnTo>
                  <a:lnTo>
                    <a:pt x="1190244" y="204454"/>
                  </a:lnTo>
                  <a:lnTo>
                    <a:pt x="1220767" y="237019"/>
                  </a:lnTo>
                  <a:lnTo>
                    <a:pt x="1249181" y="271489"/>
                  </a:lnTo>
                  <a:lnTo>
                    <a:pt x="1275382" y="307757"/>
                  </a:lnTo>
                  <a:lnTo>
                    <a:pt x="1299266" y="345722"/>
                  </a:lnTo>
                  <a:lnTo>
                    <a:pt x="1320729" y="385277"/>
                  </a:lnTo>
                  <a:lnTo>
                    <a:pt x="1339667" y="426321"/>
                  </a:lnTo>
                  <a:lnTo>
                    <a:pt x="1355976" y="468747"/>
                  </a:lnTo>
                  <a:lnTo>
                    <a:pt x="1369553" y="512453"/>
                  </a:lnTo>
                  <a:lnTo>
                    <a:pt x="1380294" y="557335"/>
                  </a:lnTo>
                  <a:lnTo>
                    <a:pt x="1388095" y="603288"/>
                  </a:lnTo>
                  <a:lnTo>
                    <a:pt x="1392851" y="650208"/>
                  </a:lnTo>
                  <a:lnTo>
                    <a:pt x="1394460" y="697992"/>
                  </a:lnTo>
                  <a:lnTo>
                    <a:pt x="1392851" y="745775"/>
                  </a:lnTo>
                  <a:lnTo>
                    <a:pt x="1388095" y="792695"/>
                  </a:lnTo>
                  <a:lnTo>
                    <a:pt x="1380294" y="838648"/>
                  </a:lnTo>
                  <a:lnTo>
                    <a:pt x="1369553" y="883530"/>
                  </a:lnTo>
                  <a:lnTo>
                    <a:pt x="1355976" y="927236"/>
                  </a:lnTo>
                  <a:lnTo>
                    <a:pt x="1339667" y="969662"/>
                  </a:lnTo>
                  <a:lnTo>
                    <a:pt x="1320729" y="1010706"/>
                  </a:lnTo>
                  <a:lnTo>
                    <a:pt x="1299266" y="1050261"/>
                  </a:lnTo>
                  <a:lnTo>
                    <a:pt x="1275382" y="1088226"/>
                  </a:lnTo>
                  <a:lnTo>
                    <a:pt x="1249181" y="1124494"/>
                  </a:lnTo>
                  <a:lnTo>
                    <a:pt x="1220767" y="1158964"/>
                  </a:lnTo>
                  <a:lnTo>
                    <a:pt x="1190243" y="1191529"/>
                  </a:lnTo>
                  <a:lnTo>
                    <a:pt x="1157714" y="1222088"/>
                  </a:lnTo>
                  <a:lnTo>
                    <a:pt x="1123284" y="1250534"/>
                  </a:lnTo>
                  <a:lnTo>
                    <a:pt x="1087055" y="1276765"/>
                  </a:lnTo>
                  <a:lnTo>
                    <a:pt x="1049132" y="1300677"/>
                  </a:lnTo>
                  <a:lnTo>
                    <a:pt x="1009620" y="1322165"/>
                  </a:lnTo>
                  <a:lnTo>
                    <a:pt x="968621" y="1341125"/>
                  </a:lnTo>
                  <a:lnTo>
                    <a:pt x="926239" y="1357454"/>
                  </a:lnTo>
                  <a:lnTo>
                    <a:pt x="882579" y="1371047"/>
                  </a:lnTo>
                  <a:lnTo>
                    <a:pt x="837744" y="1381801"/>
                  </a:lnTo>
                  <a:lnTo>
                    <a:pt x="791838" y="1389611"/>
                  </a:lnTo>
                  <a:lnTo>
                    <a:pt x="744966" y="1394373"/>
                  </a:lnTo>
                  <a:lnTo>
                    <a:pt x="697229" y="1395984"/>
                  </a:lnTo>
                  <a:lnTo>
                    <a:pt x="649493" y="1394373"/>
                  </a:lnTo>
                  <a:lnTo>
                    <a:pt x="602621" y="1389611"/>
                  </a:lnTo>
                  <a:lnTo>
                    <a:pt x="556715" y="1381801"/>
                  </a:lnTo>
                  <a:lnTo>
                    <a:pt x="511880" y="1371047"/>
                  </a:lnTo>
                  <a:lnTo>
                    <a:pt x="468220" y="1357454"/>
                  </a:lnTo>
                  <a:lnTo>
                    <a:pt x="425838" y="1341125"/>
                  </a:lnTo>
                  <a:lnTo>
                    <a:pt x="384839" y="1322165"/>
                  </a:lnTo>
                  <a:lnTo>
                    <a:pt x="345327" y="1300677"/>
                  </a:lnTo>
                  <a:lnTo>
                    <a:pt x="307404" y="1276765"/>
                  </a:lnTo>
                  <a:lnTo>
                    <a:pt x="271175" y="1250534"/>
                  </a:lnTo>
                  <a:lnTo>
                    <a:pt x="236745" y="1222088"/>
                  </a:lnTo>
                  <a:lnTo>
                    <a:pt x="204215" y="1191529"/>
                  </a:lnTo>
                  <a:lnTo>
                    <a:pt x="173692" y="1158964"/>
                  </a:lnTo>
                  <a:lnTo>
                    <a:pt x="145278" y="1124494"/>
                  </a:lnTo>
                  <a:lnTo>
                    <a:pt x="119077" y="1088226"/>
                  </a:lnTo>
                  <a:lnTo>
                    <a:pt x="95193" y="1050261"/>
                  </a:lnTo>
                  <a:lnTo>
                    <a:pt x="73730" y="1010706"/>
                  </a:lnTo>
                  <a:lnTo>
                    <a:pt x="54792" y="969662"/>
                  </a:lnTo>
                  <a:lnTo>
                    <a:pt x="38483" y="927236"/>
                  </a:lnTo>
                  <a:lnTo>
                    <a:pt x="24906" y="883530"/>
                  </a:lnTo>
                  <a:lnTo>
                    <a:pt x="14165" y="838648"/>
                  </a:lnTo>
                  <a:lnTo>
                    <a:pt x="6364" y="792695"/>
                  </a:lnTo>
                  <a:lnTo>
                    <a:pt x="1608" y="745775"/>
                  </a:lnTo>
                  <a:lnTo>
                    <a:pt x="0" y="697992"/>
                  </a:lnTo>
                  <a:close/>
                </a:path>
              </a:pathLst>
            </a:custGeom>
            <a:ln w="126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3135" y="711707"/>
              <a:ext cx="1069848" cy="1143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972" y="2301252"/>
              <a:ext cx="4980432" cy="11688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46047" y="2486990"/>
            <a:ext cx="42945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FDFDFD"/>
                </a:solidFill>
                <a:latin typeface="Century Gothic"/>
                <a:cs typeface="Century Gothic"/>
              </a:rPr>
              <a:t>Table</a:t>
            </a:r>
            <a:r>
              <a:rPr sz="4000" b="1" spc="-75" dirty="0">
                <a:solidFill>
                  <a:srgbClr val="FDFDFD"/>
                </a:solidFill>
                <a:latin typeface="Century Gothic"/>
                <a:cs typeface="Century Gothic"/>
              </a:rPr>
              <a:t> </a:t>
            </a:r>
            <a:r>
              <a:rPr sz="4000" b="1" dirty="0">
                <a:solidFill>
                  <a:srgbClr val="FDFDFD"/>
                </a:solidFill>
                <a:latin typeface="Century Gothic"/>
                <a:cs typeface="Century Gothic"/>
              </a:rPr>
              <a:t>of</a:t>
            </a:r>
            <a:r>
              <a:rPr sz="4000" b="1" spc="-60" dirty="0">
                <a:solidFill>
                  <a:srgbClr val="FDFDFD"/>
                </a:solidFill>
                <a:latin typeface="Century Gothic"/>
                <a:cs typeface="Century Gothic"/>
              </a:rPr>
              <a:t> </a:t>
            </a:r>
            <a:r>
              <a:rPr sz="4000" b="1" spc="-10" dirty="0">
                <a:solidFill>
                  <a:srgbClr val="FDFDFD"/>
                </a:solidFill>
                <a:latin typeface="Century Gothic"/>
                <a:cs typeface="Century Gothic"/>
              </a:rPr>
              <a:t>Contents</a:t>
            </a:r>
            <a:endParaRPr sz="40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6449" y="1513332"/>
            <a:ext cx="164231" cy="1737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6449" y="2310383"/>
            <a:ext cx="164231" cy="1737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6449" y="3108960"/>
            <a:ext cx="164231" cy="17373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6449" y="3906011"/>
            <a:ext cx="164231" cy="17373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8941" y="4839851"/>
            <a:ext cx="4650297" cy="47486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66393" y="4743145"/>
            <a:ext cx="10968543" cy="9483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585858"/>
                </a:solidFill>
                <a:latin typeface="Century Gothic"/>
                <a:cs typeface="Century Gothic"/>
              </a:rPr>
              <a:t>Jenkins</a:t>
            </a:r>
            <a:r>
              <a:rPr sz="4000" b="1" spc="-110" dirty="0">
                <a:solidFill>
                  <a:srgbClr val="585858"/>
                </a:solidFill>
                <a:latin typeface="Century Gothic"/>
                <a:cs typeface="Century Gothic"/>
              </a:rPr>
              <a:t> </a:t>
            </a:r>
            <a:r>
              <a:rPr sz="4000" b="1" spc="-10" dirty="0">
                <a:solidFill>
                  <a:srgbClr val="585858"/>
                </a:solidFill>
                <a:latin typeface="Century Gothic"/>
                <a:cs typeface="Century Gothic"/>
              </a:rPr>
              <a:t>Installation</a:t>
            </a:r>
            <a:endParaRPr lang="tr-TR" sz="4000" b="1" spc="-10" dirty="0">
              <a:solidFill>
                <a:srgbClr val="585858"/>
              </a:solidFill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000" dirty="0">
                <a:latin typeface="Century Gothic"/>
                <a:cs typeface="Century Gothic"/>
              </a:rPr>
              <a:t>https://www.jenkins.io/doc/book/installing/windows/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19" name="Başlık 18">
            <a:extLst>
              <a:ext uri="{FF2B5EF4-FFF2-40B4-BE49-F238E27FC236}">
                <a16:creationId xmlns:a16="http://schemas.microsoft.com/office/drawing/2014/main" id="{5F757F16-F674-71F6-F0E4-F6A130E5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B790F7C2-1BCE-0F2A-8196-3482B47D7790}"/>
              </a:ext>
            </a:extLst>
          </p:cNvPr>
          <p:cNvSpPr txBox="1"/>
          <p:nvPr/>
        </p:nvSpPr>
        <p:spPr>
          <a:xfrm>
            <a:off x="7221594" y="143672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Installation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C8CF9A57-70C1-3AEE-2711-A3E07024C4E3}"/>
              </a:ext>
            </a:extLst>
          </p:cNvPr>
          <p:cNvSpPr txBox="1"/>
          <p:nvPr/>
        </p:nvSpPr>
        <p:spPr>
          <a:xfrm>
            <a:off x="7170680" y="223362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Dashboard</a:t>
            </a: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5E295B8E-DA01-297E-D73F-09A3E7D50823}"/>
              </a:ext>
            </a:extLst>
          </p:cNvPr>
          <p:cNvSpPr txBox="1"/>
          <p:nvPr/>
        </p:nvSpPr>
        <p:spPr>
          <a:xfrm>
            <a:off x="7196287" y="3016543"/>
            <a:ext cx="243052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85622"/>
                </a:solidFill>
                <a:latin typeface="Century Gothic"/>
                <a:cs typeface="Century Gothic"/>
              </a:rPr>
              <a:t>Jenkins</a:t>
            </a:r>
            <a:r>
              <a:rPr sz="2000" spc="-25" dirty="0">
                <a:solidFill>
                  <a:srgbClr val="385622"/>
                </a:solidFill>
                <a:latin typeface="Century Gothic"/>
                <a:cs typeface="Century Gothic"/>
              </a:rPr>
              <a:t> </a:t>
            </a:r>
            <a:r>
              <a:rPr sz="2000" spc="-20" dirty="0">
                <a:solidFill>
                  <a:srgbClr val="385622"/>
                </a:solidFill>
                <a:latin typeface="Century Gothic"/>
                <a:cs typeface="Century Gothic"/>
              </a:rPr>
              <a:t>Jobs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D93FB743-DF7E-0BA2-9499-C4227AFE01B4}"/>
              </a:ext>
            </a:extLst>
          </p:cNvPr>
          <p:cNvSpPr txBox="1"/>
          <p:nvPr/>
        </p:nvSpPr>
        <p:spPr>
          <a:xfrm>
            <a:off x="7142105" y="3788703"/>
            <a:ext cx="199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lang="tr-TR" sz="1800">
                <a:solidFill>
                  <a:srgbClr val="385622"/>
                </a:solidFill>
                <a:latin typeface="Century Gothic"/>
                <a:cs typeface="Century Gothic"/>
              </a:rPr>
              <a:t>Jenkins</a:t>
            </a:r>
            <a:r>
              <a:rPr lang="tr-TR" sz="1800" spc="-35">
                <a:solidFill>
                  <a:srgbClr val="385622"/>
                </a:solidFill>
                <a:latin typeface="Century Gothic"/>
                <a:cs typeface="Century Gothic"/>
              </a:rPr>
              <a:t> </a:t>
            </a:r>
            <a:r>
              <a:rPr lang="tr-TR" sz="1800" spc="-10">
                <a:solidFill>
                  <a:srgbClr val="385622"/>
                </a:solidFill>
                <a:latin typeface="Century Gothic"/>
                <a:cs typeface="Century Gothic"/>
              </a:rPr>
              <a:t>Pipelines</a:t>
            </a:r>
            <a:endParaRPr lang="tr-TR" sz="18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4233" y="265164"/>
            <a:ext cx="1907691" cy="624681"/>
          </a:xfrm>
          <a:prstGeom prst="rect">
            <a:avLst/>
          </a:prstGeom>
        </p:spPr>
        <p:txBody>
          <a:bodyPr vert="horz" wrap="square" lIns="0" tIns="11008" rIns="0" bIns="0" rtlCol="0">
            <a:spAutoFit/>
          </a:bodyPr>
          <a:lstStyle/>
          <a:p>
            <a:pPr marL="11008">
              <a:spcBef>
                <a:spcPts val="87"/>
              </a:spcBef>
            </a:pPr>
            <a:r>
              <a:rPr sz="3987" spc="-4" dirty="0">
                <a:solidFill>
                  <a:srgbClr val="FF3333"/>
                </a:solidFill>
                <a:latin typeface="Arial"/>
                <a:cs typeface="Arial"/>
              </a:rPr>
              <a:t>Jenkins</a:t>
            </a:r>
            <a:endParaRPr sz="398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4897" y="874528"/>
            <a:ext cx="10872627" cy="2810560"/>
          </a:xfrm>
          <a:prstGeom prst="rect">
            <a:avLst/>
          </a:prstGeom>
        </p:spPr>
        <p:txBody>
          <a:bodyPr vert="horz" wrap="square" lIns="0" tIns="40179" rIns="0" bIns="0" rtlCol="0">
            <a:spAutoFit/>
          </a:bodyPr>
          <a:lstStyle/>
          <a:p>
            <a:pPr marL="291171" marR="4403" indent="-280713" algn="just">
              <a:lnSpc>
                <a:spcPts val="2418"/>
              </a:lnSpc>
              <a:spcBef>
                <a:spcPts val="316"/>
              </a:spcBef>
            </a:pPr>
            <a:r>
              <a:rPr sz="2167" dirty="0">
                <a:latin typeface="Arial"/>
                <a:cs typeface="Arial"/>
              </a:rPr>
              <a:t>Jenkins, </a:t>
            </a:r>
            <a:r>
              <a:rPr sz="2167" spc="-4" dirty="0">
                <a:latin typeface="Arial"/>
                <a:cs typeface="Arial"/>
              </a:rPr>
              <a:t>Sürekli Entegrasyon </a:t>
            </a:r>
            <a:r>
              <a:rPr sz="2167" b="1" dirty="0">
                <a:solidFill>
                  <a:srgbClr val="FF6600"/>
                </a:solidFill>
                <a:latin typeface="Arial"/>
                <a:cs typeface="Arial"/>
              </a:rPr>
              <a:t>(CI: </a:t>
            </a:r>
            <a:r>
              <a:rPr sz="2167" b="1" spc="-4" dirty="0">
                <a:solidFill>
                  <a:srgbClr val="FF6600"/>
                </a:solidFill>
                <a:latin typeface="Arial"/>
                <a:cs typeface="Arial"/>
              </a:rPr>
              <a:t>Continuous Integration) </a:t>
            </a:r>
            <a:r>
              <a:rPr sz="2167" dirty="0">
                <a:latin typeface="Arial"/>
                <a:cs typeface="Arial"/>
              </a:rPr>
              <a:t>ve sürekli </a:t>
            </a:r>
            <a:r>
              <a:rPr sz="2167" spc="-4" dirty="0">
                <a:latin typeface="Arial"/>
                <a:cs typeface="Arial"/>
              </a:rPr>
              <a:t>dağıtım  </a:t>
            </a:r>
            <a:r>
              <a:rPr sz="2167" b="1" dirty="0">
                <a:solidFill>
                  <a:srgbClr val="FF6600"/>
                </a:solidFill>
                <a:latin typeface="Arial"/>
                <a:cs typeface="Arial"/>
              </a:rPr>
              <a:t>(</a:t>
            </a:r>
            <a:r>
              <a:rPr sz="2167" b="1" dirty="0" err="1">
                <a:solidFill>
                  <a:srgbClr val="FF6600"/>
                </a:solidFill>
                <a:latin typeface="Arial"/>
                <a:cs typeface="Arial"/>
              </a:rPr>
              <a:t>CD:Continous</a:t>
            </a:r>
            <a:r>
              <a:rPr sz="2167" b="1" dirty="0">
                <a:solidFill>
                  <a:srgbClr val="FF6600"/>
                </a:solidFill>
                <a:latin typeface="Arial"/>
                <a:cs typeface="Arial"/>
              </a:rPr>
              <a:t> </a:t>
            </a:r>
            <a:r>
              <a:rPr sz="2167" b="1" spc="-4" dirty="0">
                <a:solidFill>
                  <a:srgbClr val="FF6600"/>
                </a:solidFill>
                <a:latin typeface="Arial"/>
                <a:cs typeface="Arial"/>
              </a:rPr>
              <a:t>Delivery</a:t>
            </a:r>
            <a:r>
              <a:rPr lang="tr-TR" sz="2167" b="1" spc="-4" dirty="0">
                <a:solidFill>
                  <a:srgbClr val="FF6600"/>
                </a:solidFill>
                <a:latin typeface="Arial"/>
                <a:cs typeface="Arial"/>
              </a:rPr>
              <a:t>(Teslimat)/</a:t>
            </a:r>
            <a:r>
              <a:rPr lang="tr-TR" sz="2167" b="1" spc="-4" dirty="0" err="1">
                <a:solidFill>
                  <a:srgbClr val="FF6600"/>
                </a:solidFill>
                <a:latin typeface="Arial"/>
                <a:cs typeface="Arial"/>
              </a:rPr>
              <a:t>Deploy</a:t>
            </a:r>
            <a:r>
              <a:rPr lang="tr-TR" sz="2167" b="1" spc="-4" dirty="0">
                <a:solidFill>
                  <a:srgbClr val="FF6600"/>
                </a:solidFill>
                <a:latin typeface="Arial"/>
                <a:cs typeface="Arial"/>
              </a:rPr>
              <a:t>(Dağıtmak)</a:t>
            </a:r>
            <a:r>
              <a:rPr sz="2167" spc="-4" dirty="0">
                <a:latin typeface="Arial"/>
                <a:cs typeface="Arial"/>
              </a:rPr>
              <a:t>) </a:t>
            </a:r>
            <a:r>
              <a:rPr sz="2167" dirty="0">
                <a:latin typeface="Arial"/>
                <a:cs typeface="Arial"/>
              </a:rPr>
              <a:t>yöntemi </a:t>
            </a:r>
            <a:r>
              <a:rPr sz="2167" spc="-4" dirty="0">
                <a:latin typeface="Arial"/>
                <a:cs typeface="Arial"/>
              </a:rPr>
              <a:t>için </a:t>
            </a:r>
            <a:r>
              <a:rPr sz="2167" dirty="0">
                <a:latin typeface="Arial"/>
                <a:cs typeface="Arial"/>
              </a:rPr>
              <a:t>kullanılan </a:t>
            </a:r>
            <a:r>
              <a:rPr sz="2167" spc="-4" dirty="0">
                <a:latin typeface="Arial"/>
                <a:cs typeface="Arial"/>
              </a:rPr>
              <a:t>java ile </a:t>
            </a:r>
            <a:r>
              <a:rPr sz="2167" dirty="0">
                <a:latin typeface="Arial"/>
                <a:cs typeface="Arial"/>
              </a:rPr>
              <a:t>yazılmış </a:t>
            </a:r>
            <a:r>
              <a:rPr sz="2167" spc="-4" dirty="0">
                <a:latin typeface="Arial"/>
                <a:cs typeface="Arial"/>
              </a:rPr>
              <a:t>açık </a:t>
            </a:r>
            <a:r>
              <a:rPr sz="2167" dirty="0">
                <a:latin typeface="Arial"/>
                <a:cs typeface="Arial"/>
              </a:rPr>
              <a:t>kaynak kodlu  </a:t>
            </a:r>
            <a:r>
              <a:rPr sz="2167" spc="-4" dirty="0">
                <a:latin typeface="Arial"/>
                <a:cs typeface="Arial"/>
              </a:rPr>
              <a:t>bir otomasyon </a:t>
            </a:r>
            <a:r>
              <a:rPr sz="2167" spc="-13" dirty="0">
                <a:latin typeface="Arial"/>
                <a:cs typeface="Arial"/>
              </a:rPr>
              <a:t>sunucusudur. </a:t>
            </a:r>
            <a:r>
              <a:rPr sz="2167" spc="-30" dirty="0">
                <a:latin typeface="Arial"/>
                <a:cs typeface="Arial"/>
              </a:rPr>
              <a:t>Yazılım </a:t>
            </a:r>
            <a:r>
              <a:rPr sz="2167" spc="-4" dirty="0">
                <a:latin typeface="Arial"/>
                <a:cs typeface="Arial"/>
              </a:rPr>
              <a:t>geliştirme </a:t>
            </a:r>
            <a:r>
              <a:rPr sz="2167" dirty="0">
                <a:latin typeface="Arial"/>
                <a:cs typeface="Arial"/>
              </a:rPr>
              <a:t>süreçlerini </a:t>
            </a:r>
            <a:r>
              <a:rPr sz="2167" spc="-4" dirty="0">
                <a:latin typeface="Arial"/>
                <a:cs typeface="Arial"/>
              </a:rPr>
              <a:t>otomatize etmemize </a:t>
            </a:r>
            <a:r>
              <a:rPr sz="2167" spc="-22" dirty="0">
                <a:latin typeface="Arial"/>
                <a:cs typeface="Arial"/>
              </a:rPr>
              <a:t>yarar.  </a:t>
            </a:r>
            <a:r>
              <a:rPr sz="2167" dirty="0">
                <a:latin typeface="Arial"/>
                <a:cs typeface="Arial"/>
              </a:rPr>
              <a:t>Jenkins, </a:t>
            </a:r>
            <a:r>
              <a:rPr sz="2167" spc="-4" dirty="0">
                <a:latin typeface="Arial"/>
                <a:cs typeface="Arial"/>
              </a:rPr>
              <a:t>belirli bir </a:t>
            </a:r>
            <a:r>
              <a:rPr sz="2167" dirty="0">
                <a:latin typeface="Arial"/>
                <a:cs typeface="Arial"/>
              </a:rPr>
              <a:t>sunucuda ve </a:t>
            </a:r>
            <a:r>
              <a:rPr sz="2167" spc="-4" dirty="0">
                <a:latin typeface="Arial"/>
                <a:cs typeface="Arial"/>
              </a:rPr>
              <a:t>portta </a:t>
            </a:r>
            <a:r>
              <a:rPr sz="2167" spc="-17" dirty="0">
                <a:latin typeface="Arial"/>
                <a:cs typeface="Arial"/>
              </a:rPr>
              <a:t>çalışır, </a:t>
            </a:r>
            <a:r>
              <a:rPr sz="2167" spc="-4" dirty="0">
                <a:latin typeface="Arial"/>
                <a:cs typeface="Arial"/>
              </a:rPr>
              <a:t>belirlenen </a:t>
            </a:r>
            <a:r>
              <a:rPr sz="2167" dirty="0">
                <a:latin typeface="Arial"/>
                <a:cs typeface="Arial"/>
              </a:rPr>
              <a:t>kaynaktan </a:t>
            </a:r>
            <a:r>
              <a:rPr sz="2167" spc="-4" dirty="0">
                <a:latin typeface="Arial"/>
                <a:cs typeface="Arial"/>
              </a:rPr>
              <a:t>projeye ulaşır </a:t>
            </a:r>
            <a:r>
              <a:rPr sz="2167" dirty="0">
                <a:latin typeface="Arial"/>
                <a:cs typeface="Arial"/>
              </a:rPr>
              <a:t>ve  </a:t>
            </a:r>
            <a:r>
              <a:rPr sz="2167" spc="-4" dirty="0">
                <a:latin typeface="Arial"/>
                <a:cs typeface="Arial"/>
              </a:rPr>
              <a:t>istenen işlemleri </a:t>
            </a:r>
            <a:r>
              <a:rPr sz="2167" spc="-13" dirty="0">
                <a:latin typeface="Arial"/>
                <a:cs typeface="Arial"/>
              </a:rPr>
              <a:t>gerçekleştirir. </a:t>
            </a:r>
            <a:r>
              <a:rPr sz="2167" spc="-4" dirty="0">
                <a:latin typeface="Arial"/>
                <a:cs typeface="Arial"/>
              </a:rPr>
              <a:t>Sonuçlarını belirlenen </a:t>
            </a:r>
            <a:r>
              <a:rPr sz="2167" dirty="0">
                <a:latin typeface="Arial"/>
                <a:cs typeface="Arial"/>
              </a:rPr>
              <a:t>kişilere </a:t>
            </a:r>
            <a:r>
              <a:rPr sz="2167" spc="-22" dirty="0">
                <a:latin typeface="Arial"/>
                <a:cs typeface="Arial"/>
              </a:rPr>
              <a:t>iletir. </a:t>
            </a:r>
            <a:r>
              <a:rPr sz="2167" spc="-4" dirty="0">
                <a:latin typeface="Arial"/>
                <a:cs typeface="Arial"/>
              </a:rPr>
              <a:t>Bu </a:t>
            </a:r>
            <a:r>
              <a:rPr sz="2167" dirty="0">
                <a:latin typeface="Arial"/>
                <a:cs typeface="Arial"/>
              </a:rPr>
              <a:t>sayede </a:t>
            </a:r>
            <a:r>
              <a:rPr sz="2167" spc="-4" dirty="0">
                <a:latin typeface="Arial"/>
                <a:cs typeface="Arial"/>
              </a:rPr>
              <a:t>projemiz  </a:t>
            </a:r>
            <a:r>
              <a:rPr sz="2167" dirty="0">
                <a:latin typeface="Arial"/>
                <a:cs typeface="Arial"/>
              </a:rPr>
              <a:t>sürekli </a:t>
            </a:r>
            <a:r>
              <a:rPr sz="2167" spc="-4" dirty="0">
                <a:latin typeface="Arial"/>
                <a:cs typeface="Arial"/>
              </a:rPr>
              <a:t>test edildiği için hatalar hızlıca tespit edilir </a:t>
            </a:r>
            <a:r>
              <a:rPr sz="2167" dirty="0">
                <a:latin typeface="Arial"/>
                <a:cs typeface="Arial"/>
              </a:rPr>
              <a:t>ve çalışır </a:t>
            </a:r>
            <a:r>
              <a:rPr sz="2167" spc="-4" dirty="0">
                <a:latin typeface="Arial"/>
                <a:cs typeface="Arial"/>
              </a:rPr>
              <a:t>bir </a:t>
            </a:r>
            <a:r>
              <a:rPr sz="2167" dirty="0">
                <a:latin typeface="Arial"/>
                <a:cs typeface="Arial"/>
              </a:rPr>
              <a:t>vaziyette </a:t>
            </a:r>
            <a:r>
              <a:rPr sz="2167" spc="-22" dirty="0">
                <a:latin typeface="Arial"/>
                <a:cs typeface="Arial"/>
              </a:rPr>
              <a:t>tutulur.  </a:t>
            </a:r>
            <a:r>
              <a:rPr sz="2167" dirty="0">
                <a:latin typeface="Arial"/>
                <a:cs typeface="Arial"/>
              </a:rPr>
              <a:t>Jenkins, manuel </a:t>
            </a:r>
            <a:r>
              <a:rPr sz="2167" spc="-4" dirty="0">
                <a:latin typeface="Arial"/>
                <a:cs typeface="Arial"/>
              </a:rPr>
              <a:t>olarak </a:t>
            </a:r>
            <a:r>
              <a:rPr sz="2167" dirty="0">
                <a:latin typeface="Arial"/>
                <a:cs typeface="Arial"/>
              </a:rPr>
              <a:t>yapılan </a:t>
            </a:r>
            <a:r>
              <a:rPr sz="2167" spc="-4" dirty="0">
                <a:latin typeface="Arial"/>
                <a:cs typeface="Arial"/>
              </a:rPr>
              <a:t>build, test </a:t>
            </a:r>
            <a:r>
              <a:rPr sz="2167" dirty="0">
                <a:latin typeface="Arial"/>
                <a:cs typeface="Arial"/>
              </a:rPr>
              <a:t>ve </a:t>
            </a:r>
            <a:r>
              <a:rPr sz="2167" spc="-4" dirty="0">
                <a:latin typeface="Arial"/>
                <a:cs typeface="Arial"/>
              </a:rPr>
              <a:t>deploy gibi işlemleri uygular </a:t>
            </a:r>
            <a:r>
              <a:rPr sz="2167" dirty="0">
                <a:latin typeface="Arial"/>
                <a:cs typeface="Arial"/>
              </a:rPr>
              <a:t>ve </a:t>
            </a:r>
            <a:r>
              <a:rPr sz="2167" spc="-4" dirty="0">
                <a:latin typeface="Arial"/>
                <a:cs typeface="Arial"/>
              </a:rPr>
              <a:t>bu  </a:t>
            </a:r>
            <a:r>
              <a:rPr sz="2167" dirty="0">
                <a:latin typeface="Arial"/>
                <a:cs typeface="Arial"/>
              </a:rPr>
              <a:t>süreçte yaşanabilecek </a:t>
            </a:r>
            <a:r>
              <a:rPr sz="2167" spc="-4" dirty="0">
                <a:latin typeface="Arial"/>
                <a:cs typeface="Arial"/>
              </a:rPr>
              <a:t>tüm aksaklık </a:t>
            </a:r>
            <a:r>
              <a:rPr sz="2167" dirty="0">
                <a:latin typeface="Arial"/>
                <a:cs typeface="Arial"/>
              </a:rPr>
              <a:t>ve </a:t>
            </a:r>
            <a:r>
              <a:rPr sz="2167" spc="-4" dirty="0">
                <a:latin typeface="Arial"/>
                <a:cs typeface="Arial"/>
              </a:rPr>
              <a:t>iletişim eksikliğini en aza</a:t>
            </a:r>
            <a:r>
              <a:rPr sz="2167" spc="-35" dirty="0">
                <a:latin typeface="Arial"/>
                <a:cs typeface="Arial"/>
              </a:rPr>
              <a:t> </a:t>
            </a:r>
            <a:r>
              <a:rPr sz="2167" spc="-22" dirty="0">
                <a:latin typeface="Arial"/>
                <a:cs typeface="Arial"/>
              </a:rPr>
              <a:t>indirir.</a:t>
            </a:r>
            <a:endParaRPr sz="2167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96243" y="3744108"/>
            <a:ext cx="4681153" cy="2370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4225">
              <a:lnSpc>
                <a:spcPct val="100000"/>
              </a:lnSpc>
              <a:spcBef>
                <a:spcPts val="95"/>
              </a:spcBef>
            </a:pPr>
            <a:r>
              <a:rPr lang="tr-TR" dirty="0"/>
              <a:t>Dashboard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8031" y="1696553"/>
            <a:ext cx="8265266" cy="20663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291" y="4170706"/>
            <a:ext cx="3251859" cy="20320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72683" y="4327085"/>
            <a:ext cx="3350862" cy="20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7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193472"/>
            <a:ext cx="10940326" cy="3183709"/>
          </a:xfrm>
          <a:prstGeom prst="rect">
            <a:avLst/>
          </a:prstGeom>
        </p:spPr>
        <p:txBody>
          <a:bodyPr vert="horz" wrap="square" lIns="0" tIns="133748" rIns="0" bIns="0" rtlCol="0">
            <a:spAutoFit/>
          </a:bodyPr>
          <a:lstStyle/>
          <a:p>
            <a:pPr marL="11008">
              <a:spcBef>
                <a:spcPts val="1053"/>
              </a:spcBef>
            </a:pPr>
            <a:r>
              <a:rPr sz="2947" b="1" spc="-9" dirty="0">
                <a:solidFill>
                  <a:srgbClr val="FF3333"/>
                </a:solidFill>
                <a:latin typeface="Arial"/>
                <a:cs typeface="Arial"/>
              </a:rPr>
              <a:t>Pipeline</a:t>
            </a:r>
            <a:r>
              <a:rPr sz="2947" b="1" spc="-13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947" b="1" spc="-4" dirty="0">
                <a:solidFill>
                  <a:srgbClr val="FF3333"/>
                </a:solidFill>
                <a:latin typeface="Arial"/>
                <a:cs typeface="Arial"/>
              </a:rPr>
              <a:t>nedir?</a:t>
            </a:r>
            <a:endParaRPr sz="2947" dirty="0">
              <a:latin typeface="Arial"/>
              <a:cs typeface="Arial"/>
            </a:endParaRPr>
          </a:p>
          <a:p>
            <a:pPr marL="384742" marR="542712" indent="-280713">
              <a:lnSpc>
                <a:spcPts val="3285"/>
              </a:lnSpc>
              <a:spcBef>
                <a:spcPts val="1283"/>
              </a:spcBef>
            </a:pPr>
            <a:r>
              <a:rPr sz="2947" spc="-4" dirty="0">
                <a:latin typeface="Arial"/>
                <a:cs typeface="Arial"/>
              </a:rPr>
              <a:t>“Pipeline” </a:t>
            </a:r>
            <a:r>
              <a:rPr sz="2947" spc="-9" dirty="0">
                <a:latin typeface="Arial"/>
                <a:cs typeface="Arial"/>
              </a:rPr>
              <a:t>terimi </a:t>
            </a:r>
            <a:r>
              <a:rPr sz="2947" spc="-4" dirty="0">
                <a:latin typeface="Arial"/>
                <a:cs typeface="Arial"/>
              </a:rPr>
              <a:t>bir projenin ilk geliştirme aşamalarından halka  </a:t>
            </a:r>
            <a:r>
              <a:rPr sz="2947" dirty="0">
                <a:latin typeface="Arial"/>
                <a:cs typeface="Arial"/>
              </a:rPr>
              <a:t>yayınlanmasına kadar </a:t>
            </a:r>
            <a:r>
              <a:rPr sz="2947" spc="-4" dirty="0">
                <a:latin typeface="Arial"/>
                <a:cs typeface="Arial"/>
              </a:rPr>
              <a:t>olan </a:t>
            </a:r>
            <a:r>
              <a:rPr sz="2947" dirty="0">
                <a:latin typeface="Arial"/>
                <a:cs typeface="Arial"/>
              </a:rPr>
              <a:t>süreci </a:t>
            </a:r>
            <a:r>
              <a:rPr sz="2947" spc="-9" dirty="0">
                <a:latin typeface="Arial"/>
                <a:cs typeface="Arial"/>
              </a:rPr>
              <a:t>tanımlamak </a:t>
            </a:r>
            <a:r>
              <a:rPr sz="2947" spc="-4" dirty="0">
                <a:latin typeface="Arial"/>
                <a:cs typeface="Arial"/>
              </a:rPr>
              <a:t>için</a:t>
            </a:r>
            <a:r>
              <a:rPr sz="2947" spc="-52" dirty="0">
                <a:latin typeface="Arial"/>
                <a:cs typeface="Arial"/>
              </a:rPr>
              <a:t> </a:t>
            </a:r>
            <a:r>
              <a:rPr sz="2947" spc="-17" dirty="0">
                <a:latin typeface="Arial"/>
                <a:cs typeface="Arial"/>
              </a:rPr>
              <a:t>kullanılır.</a:t>
            </a:r>
            <a:endParaRPr sz="2947" dirty="0">
              <a:latin typeface="Arial"/>
              <a:cs typeface="Arial"/>
            </a:endParaRPr>
          </a:p>
          <a:p>
            <a:pPr marL="104028">
              <a:spcBef>
                <a:spcPts val="901"/>
              </a:spcBef>
            </a:pPr>
            <a:r>
              <a:rPr sz="2947" b="1" spc="-4" dirty="0">
                <a:solidFill>
                  <a:srgbClr val="FF3333"/>
                </a:solidFill>
                <a:latin typeface="Arial"/>
                <a:cs typeface="Arial"/>
              </a:rPr>
              <a:t>Jenkins </a:t>
            </a:r>
            <a:r>
              <a:rPr sz="2947" b="1" spc="-9" dirty="0">
                <a:solidFill>
                  <a:srgbClr val="FF3333"/>
                </a:solidFill>
                <a:latin typeface="Arial"/>
                <a:cs typeface="Arial"/>
              </a:rPr>
              <a:t>pipeline’ındaki </a:t>
            </a:r>
            <a:r>
              <a:rPr sz="2947" b="1" spc="-4" dirty="0">
                <a:solidFill>
                  <a:srgbClr val="FF3333"/>
                </a:solidFill>
                <a:latin typeface="Arial"/>
                <a:cs typeface="Arial"/>
              </a:rPr>
              <a:t>üç temel aşama</a:t>
            </a:r>
            <a:r>
              <a:rPr sz="2947" b="1" spc="-22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2947" b="1" spc="-4" dirty="0">
                <a:solidFill>
                  <a:srgbClr val="FF3333"/>
                </a:solidFill>
                <a:latin typeface="Arial"/>
                <a:cs typeface="Arial"/>
              </a:rPr>
              <a:t>nedir?</a:t>
            </a:r>
            <a:endParaRPr sz="2947" dirty="0">
              <a:latin typeface="Arial"/>
              <a:cs typeface="Arial"/>
            </a:endParaRPr>
          </a:p>
          <a:p>
            <a:pPr marL="384742" marR="4403" indent="-280713">
              <a:lnSpc>
                <a:spcPts val="3285"/>
              </a:lnSpc>
              <a:spcBef>
                <a:spcPts val="1287"/>
              </a:spcBef>
            </a:pPr>
            <a:r>
              <a:rPr sz="2947" spc="-9" dirty="0">
                <a:latin typeface="Arial"/>
                <a:cs typeface="Arial"/>
              </a:rPr>
              <a:t>Proje </a:t>
            </a:r>
            <a:r>
              <a:rPr sz="2947" spc="-4" dirty="0">
                <a:latin typeface="Arial"/>
                <a:cs typeface="Arial"/>
              </a:rPr>
              <a:t>oluşturma (build), projeyi </a:t>
            </a:r>
            <a:r>
              <a:rPr sz="2947" spc="-9" dirty="0">
                <a:latin typeface="Arial"/>
                <a:cs typeface="Arial"/>
              </a:rPr>
              <a:t>test </a:t>
            </a:r>
            <a:r>
              <a:rPr sz="2947" spc="-4" dirty="0">
                <a:latin typeface="Arial"/>
                <a:cs typeface="Arial"/>
              </a:rPr>
              <a:t>etme (test) </a:t>
            </a:r>
            <a:r>
              <a:rPr sz="2947" dirty="0">
                <a:latin typeface="Arial"/>
                <a:cs typeface="Arial"/>
              </a:rPr>
              <a:t>ve </a:t>
            </a:r>
            <a:r>
              <a:rPr sz="2947" spc="-4" dirty="0">
                <a:latin typeface="Arial"/>
                <a:cs typeface="Arial"/>
              </a:rPr>
              <a:t>projeyi dağıtma  </a:t>
            </a:r>
            <a:r>
              <a:rPr sz="2947" dirty="0">
                <a:latin typeface="Arial"/>
                <a:cs typeface="Arial"/>
              </a:rPr>
              <a:t>(deploy)</a:t>
            </a:r>
          </a:p>
        </p:txBody>
      </p:sp>
      <p:sp>
        <p:nvSpPr>
          <p:cNvPr id="3" name="object 3"/>
          <p:cNvSpPr/>
          <p:nvPr/>
        </p:nvSpPr>
        <p:spPr>
          <a:xfrm>
            <a:off x="1659009" y="4377181"/>
            <a:ext cx="8536707" cy="2370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1448" y="839360"/>
            <a:ext cx="4181654" cy="3778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28799" y="4760356"/>
            <a:ext cx="1932459" cy="344605"/>
          </a:xfrm>
          <a:prstGeom prst="rect">
            <a:avLst/>
          </a:prstGeom>
        </p:spPr>
        <p:txBody>
          <a:bodyPr vert="horz" wrap="square" lIns="0" tIns="11008" rIns="0" bIns="0" rtlCol="0">
            <a:spAutoFit/>
          </a:bodyPr>
          <a:lstStyle/>
          <a:p>
            <a:pPr marL="11008">
              <a:spcBef>
                <a:spcPts val="87"/>
              </a:spcBef>
            </a:pPr>
            <a:r>
              <a:rPr sz="2167" u="heavy" dirty="0">
                <a:solidFill>
                  <a:srgbClr val="FF3333"/>
                </a:solidFill>
                <a:uFill>
                  <a:solidFill>
                    <a:srgbClr val="FF3333"/>
                  </a:solidFill>
                </a:uFill>
                <a:latin typeface="Arial"/>
                <a:cs typeface="Arial"/>
                <a:hlinkClick r:id="rId3"/>
              </a:rPr>
              <a:t>Jenkins</a:t>
            </a:r>
            <a:r>
              <a:rPr sz="2167" u="heavy" spc="-78" dirty="0">
                <a:solidFill>
                  <a:srgbClr val="FF3333"/>
                </a:solidFill>
                <a:uFill>
                  <a:solidFill>
                    <a:srgbClr val="FF3333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167" u="heavy" spc="-4" dirty="0">
                <a:solidFill>
                  <a:srgbClr val="FF3333"/>
                </a:solidFill>
                <a:uFill>
                  <a:solidFill>
                    <a:srgbClr val="FF3333"/>
                  </a:solidFill>
                </a:uFill>
                <a:latin typeface="Arial"/>
                <a:cs typeface="Arial"/>
                <a:hlinkClick r:id="rId3"/>
              </a:rPr>
              <a:t>Plugins</a:t>
            </a:r>
            <a:endParaRPr sz="21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660" y="1285239"/>
            <a:ext cx="278891" cy="2849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1604" y="2265196"/>
            <a:ext cx="251002" cy="280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6004" y="3240556"/>
            <a:ext cx="251002" cy="2803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6004" y="3728236"/>
            <a:ext cx="251002" cy="2803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6004" y="4215916"/>
            <a:ext cx="251002" cy="2803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6004" y="4703596"/>
            <a:ext cx="251002" cy="2803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6004" y="5191276"/>
            <a:ext cx="251002" cy="2803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6004" y="5679007"/>
            <a:ext cx="251002" cy="2803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6004" y="6166687"/>
            <a:ext cx="251002" cy="2803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42541" y="1146428"/>
            <a:ext cx="9408795" cy="5391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A</a:t>
            </a:r>
            <a:r>
              <a:rPr sz="3200" spc="-3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Jenkins</a:t>
            </a:r>
            <a:r>
              <a:rPr sz="3200" spc="-3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project</a:t>
            </a:r>
            <a:r>
              <a:rPr sz="3200" spc="-4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is</a:t>
            </a:r>
            <a:r>
              <a:rPr sz="3200" spc="-4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repeatable</a:t>
            </a:r>
            <a:r>
              <a:rPr sz="3200" spc="-5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build</a:t>
            </a:r>
            <a:r>
              <a:rPr sz="3200" spc="1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job</a:t>
            </a:r>
            <a:r>
              <a:rPr sz="3200" spc="-3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which</a:t>
            </a:r>
            <a:r>
              <a:rPr sz="3200" spc="-2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contains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steps</a:t>
            </a:r>
            <a:r>
              <a:rPr sz="3200" spc="-4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and</a:t>
            </a:r>
            <a:r>
              <a:rPr sz="3200" spc="-1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7393B"/>
                </a:solidFill>
                <a:latin typeface="Calibri"/>
                <a:cs typeface="Calibri"/>
              </a:rPr>
              <a:t>post-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build</a:t>
            </a: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 actions.</a:t>
            </a:r>
            <a:endParaRPr sz="3200">
              <a:latin typeface="Calibri"/>
              <a:cs typeface="Calibri"/>
            </a:endParaRPr>
          </a:p>
          <a:p>
            <a:pPr marL="12700" marR="323850">
              <a:lnSpc>
                <a:spcPct val="100000"/>
              </a:lnSpc>
            </a:pP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A</a:t>
            </a:r>
            <a:r>
              <a:rPr sz="3200" spc="-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new</a:t>
            </a:r>
            <a:r>
              <a:rPr sz="3200" spc="-3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Jenkins</a:t>
            </a: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item</a:t>
            </a:r>
            <a:r>
              <a:rPr sz="3200" spc="-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can</a:t>
            </a:r>
            <a:r>
              <a:rPr sz="3200" spc="-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be</a:t>
            </a:r>
            <a:r>
              <a:rPr sz="3200" spc="-3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any</a:t>
            </a:r>
            <a:r>
              <a:rPr sz="3200" spc="-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of</a:t>
            </a:r>
            <a:r>
              <a:rPr sz="3200" spc="-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six</a:t>
            </a:r>
            <a:r>
              <a:rPr sz="3200" spc="-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types</a:t>
            </a:r>
            <a:r>
              <a:rPr sz="3200" spc="-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of</a:t>
            </a:r>
            <a:r>
              <a:rPr sz="3200" spc="-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job</a:t>
            </a:r>
            <a:r>
              <a:rPr sz="3200" spc="-2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plus</a:t>
            </a: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37393B"/>
                </a:solidFill>
                <a:latin typeface="Calibri"/>
                <a:cs typeface="Calibri"/>
              </a:rPr>
              <a:t>a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folder</a:t>
            </a:r>
            <a:r>
              <a:rPr sz="3200" spc="-13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for</a:t>
            </a:r>
            <a:r>
              <a:rPr sz="3200" spc="-11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organizing</a:t>
            </a:r>
            <a:r>
              <a:rPr sz="3200" spc="-8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items:</a:t>
            </a:r>
            <a:endParaRPr sz="3200">
              <a:latin typeface="Calibri"/>
              <a:cs typeface="Calibri"/>
            </a:endParaRPr>
          </a:p>
          <a:p>
            <a:pPr marL="927100" marR="5717540">
              <a:lnSpc>
                <a:spcPct val="100000"/>
              </a:lnSpc>
            </a:pP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Freestyle</a:t>
            </a:r>
            <a:r>
              <a:rPr sz="3200" spc="-1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Project Pipeline</a:t>
            </a:r>
            <a:r>
              <a:rPr sz="3200" spc="20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External</a:t>
            </a:r>
            <a:r>
              <a:rPr sz="3200" spc="-4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7393B"/>
                </a:solidFill>
                <a:latin typeface="Calibri"/>
                <a:cs typeface="Calibri"/>
              </a:rPr>
              <a:t>Job</a:t>
            </a:r>
            <a:endParaRPr sz="3200">
              <a:latin typeface="Calibri"/>
              <a:cs typeface="Calibri"/>
            </a:endParaRPr>
          </a:p>
          <a:p>
            <a:pPr marL="927100" marR="400050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Multi-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configuration</a:t>
            </a:r>
            <a:r>
              <a:rPr sz="3200" spc="-1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Project Folder</a:t>
            </a:r>
            <a:endParaRPr sz="3200">
              <a:latin typeface="Calibri"/>
              <a:cs typeface="Calibri"/>
            </a:endParaRPr>
          </a:p>
          <a:p>
            <a:pPr marL="927100" marR="5030470">
              <a:lnSpc>
                <a:spcPct val="100000"/>
              </a:lnSpc>
            </a:pP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Github</a:t>
            </a:r>
            <a:r>
              <a:rPr sz="3200" spc="20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Organization </a:t>
            </a:r>
            <a:r>
              <a:rPr sz="3200" dirty="0">
                <a:solidFill>
                  <a:srgbClr val="37393B"/>
                </a:solidFill>
                <a:latin typeface="Calibri"/>
                <a:cs typeface="Calibri"/>
              </a:rPr>
              <a:t>Multibranch</a:t>
            </a:r>
            <a:r>
              <a:rPr sz="3200" spc="-65" dirty="0">
                <a:solidFill>
                  <a:srgbClr val="37393B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7393B"/>
                </a:solidFill>
                <a:latin typeface="Calibri"/>
                <a:cs typeface="Calibri"/>
              </a:rPr>
              <a:t>Pipeline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49158" y="3121246"/>
            <a:ext cx="1550809" cy="3259016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21942" y="283921"/>
            <a:ext cx="31178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Jenkins</a:t>
            </a:r>
            <a:r>
              <a:rPr spc="-110" dirty="0"/>
              <a:t> </a:t>
            </a:r>
            <a:r>
              <a:rPr spc="-20" dirty="0"/>
              <a:t>Jobs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184" y="1544251"/>
            <a:ext cx="10153233" cy="47910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5657" y="292735"/>
            <a:ext cx="41516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Jenkins</a:t>
            </a:r>
            <a:r>
              <a:rPr spc="-105" dirty="0"/>
              <a:t> </a:t>
            </a:r>
            <a:r>
              <a:rPr spc="-10" dirty="0"/>
              <a:t>Pipelines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470" y="1482229"/>
            <a:ext cx="278891" cy="2849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4415" y="1940203"/>
            <a:ext cx="251002" cy="280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7898" y="2427883"/>
            <a:ext cx="251002" cy="2803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4415" y="2915563"/>
            <a:ext cx="251002" cy="2803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77898" y="1309243"/>
            <a:ext cx="8953500" cy="30912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200" dirty="0">
                <a:solidFill>
                  <a:srgbClr val="6FAC46"/>
                </a:solidFill>
                <a:latin typeface="Calibri"/>
                <a:cs typeface="Calibri"/>
              </a:rPr>
              <a:t>    </a:t>
            </a:r>
            <a:r>
              <a:rPr sz="3200" dirty="0">
                <a:solidFill>
                  <a:srgbClr val="6FAC46"/>
                </a:solidFill>
                <a:latin typeface="Calibri"/>
                <a:cs typeface="Calibri"/>
              </a:rPr>
              <a:t>Pipeline</a:t>
            </a:r>
            <a:r>
              <a:rPr sz="3200" spc="-1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6FAC46"/>
                </a:solidFill>
                <a:latin typeface="Calibri"/>
                <a:cs typeface="Calibri"/>
              </a:rPr>
              <a:t>:</a:t>
            </a:r>
            <a:endParaRPr sz="3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A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Pipeline</a:t>
            </a:r>
            <a:r>
              <a:rPr sz="3200" spc="-25" dirty="0">
                <a:latin typeface="Calibri"/>
                <a:cs typeface="Calibri"/>
              </a:rPr>
              <a:t> </a:t>
            </a:r>
            <a:endParaRPr lang="tr-TR" sz="3200" spc="-25" dirty="0">
              <a:latin typeface="Calibri"/>
              <a:cs typeface="Calibri"/>
            </a:endParaRPr>
          </a:p>
          <a:p>
            <a:pPr marL="469900"/>
            <a:r>
              <a:rPr lang="tr-TR" sz="3200" dirty="0" err="1">
                <a:solidFill>
                  <a:srgbClr val="6FAC46"/>
                </a:solidFill>
                <a:latin typeface="Calibri"/>
                <a:cs typeface="Calibri"/>
              </a:rPr>
              <a:t>Smoke</a:t>
            </a:r>
            <a:r>
              <a:rPr lang="tr-TR" sz="320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lang="tr-TR" sz="3200" dirty="0" err="1">
                <a:solidFill>
                  <a:srgbClr val="6FAC46"/>
                </a:solidFill>
                <a:latin typeface="Calibri"/>
                <a:cs typeface="Calibri"/>
              </a:rPr>
              <a:t>for</a:t>
            </a:r>
            <a:r>
              <a:rPr lang="tr-TR" sz="320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lang="tr-TR" sz="3200" dirty="0" err="1">
                <a:solidFill>
                  <a:srgbClr val="6FAC46"/>
                </a:solidFill>
                <a:latin typeface="Calibri"/>
                <a:cs typeface="Calibri"/>
              </a:rPr>
              <a:t>mvn</a:t>
            </a:r>
            <a:r>
              <a:rPr sz="3200" spc="-1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6FAC46"/>
                </a:solidFill>
                <a:latin typeface="Calibri"/>
                <a:cs typeface="Calibri"/>
              </a:rPr>
              <a:t>:</a:t>
            </a:r>
            <a:r>
              <a:rPr lang="tr-TR" sz="2000" dirty="0" err="1"/>
              <a:t>mvn</a:t>
            </a:r>
            <a:r>
              <a:rPr lang="tr-TR" sz="2000" dirty="0"/>
              <a:t> </a:t>
            </a:r>
            <a:r>
              <a:rPr lang="tr-TR" sz="2000" dirty="0" err="1"/>
              <a:t>clean</a:t>
            </a:r>
            <a:r>
              <a:rPr lang="tr-TR" sz="2000" dirty="0"/>
              <a:t> test –</a:t>
            </a:r>
            <a:r>
              <a:rPr lang="tr-TR" sz="2000" dirty="0" err="1"/>
              <a:t>Dtest</a:t>
            </a:r>
            <a:r>
              <a:rPr lang="tr-TR" sz="2000" dirty="0"/>
              <a:t>=</a:t>
            </a:r>
            <a:r>
              <a:rPr lang="tr-TR" sz="2000" dirty="0" err="1"/>
              <a:t>SmokeRunner</a:t>
            </a:r>
            <a:r>
              <a:rPr lang="tr-TR" sz="2000" dirty="0"/>
              <a:t>  @smoke</a:t>
            </a:r>
            <a:endParaRPr sz="3200" dirty="0">
              <a:latin typeface="Calibri"/>
              <a:cs typeface="Calibri"/>
            </a:endParaRPr>
          </a:p>
          <a:p>
            <a:pPr marL="469900" marR="5080"/>
            <a:r>
              <a:rPr lang="tr-TR" sz="3200" dirty="0" err="1">
                <a:solidFill>
                  <a:srgbClr val="6FAC46"/>
                </a:solidFill>
                <a:latin typeface="Calibri"/>
                <a:cs typeface="Calibri"/>
              </a:rPr>
              <a:t>Regression</a:t>
            </a:r>
            <a:r>
              <a:rPr lang="tr-TR" sz="3200" dirty="0">
                <a:solidFill>
                  <a:srgbClr val="6FAC46"/>
                </a:solidFill>
                <a:latin typeface="Calibri"/>
                <a:cs typeface="Calibri"/>
              </a:rPr>
              <a:t> as </a:t>
            </a:r>
            <a:r>
              <a:rPr lang="tr-TR" sz="3200" dirty="0" err="1">
                <a:solidFill>
                  <a:srgbClr val="6FAC46"/>
                </a:solidFill>
                <a:latin typeface="Calibri"/>
                <a:cs typeface="Calibri"/>
              </a:rPr>
              <a:t>Parellel</a:t>
            </a:r>
            <a:r>
              <a:rPr lang="tr-TR" sz="320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lang="tr-TR" sz="3200" dirty="0" err="1">
                <a:solidFill>
                  <a:srgbClr val="6FAC46"/>
                </a:solidFill>
                <a:latin typeface="Calibri"/>
                <a:cs typeface="Calibri"/>
              </a:rPr>
              <a:t>for</a:t>
            </a:r>
            <a:r>
              <a:rPr lang="tr-TR" sz="3200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lang="tr-TR" sz="3200" dirty="0" err="1">
                <a:solidFill>
                  <a:srgbClr val="6FAC46"/>
                </a:solidFill>
                <a:latin typeface="Calibri"/>
                <a:cs typeface="Calibri"/>
              </a:rPr>
              <a:t>command</a:t>
            </a:r>
            <a:r>
              <a:rPr sz="3200" spc="-65" dirty="0">
                <a:solidFill>
                  <a:srgbClr val="6FAC46"/>
                </a:solidFill>
                <a:latin typeface="Calibri"/>
                <a:cs typeface="Calibri"/>
              </a:rPr>
              <a:t> </a:t>
            </a:r>
            <a:r>
              <a:rPr sz="3200" spc="-50" dirty="0">
                <a:solidFill>
                  <a:srgbClr val="6FAC46"/>
                </a:solidFill>
                <a:latin typeface="Calibri"/>
                <a:cs typeface="Calibri"/>
              </a:rPr>
              <a:t>:</a:t>
            </a:r>
            <a:r>
              <a:rPr lang="en-US" sz="2000" dirty="0"/>
              <a:t> </a:t>
            </a:r>
            <a:r>
              <a:rPr lang="en-US" sz="2000" dirty="0" err="1"/>
              <a:t>mvn</a:t>
            </a:r>
            <a:r>
              <a:rPr lang="en-US" sz="2000" dirty="0"/>
              <a:t> clean test -P </a:t>
            </a:r>
            <a:r>
              <a:rPr lang="en-US" sz="2000" dirty="0" err="1"/>
              <a:t>RegressionRunner</a:t>
            </a:r>
            <a:r>
              <a:rPr lang="en-US" sz="2000" dirty="0"/>
              <a:t> </a:t>
            </a:r>
            <a:endParaRPr lang="tr-TR" sz="2000" dirty="0"/>
          </a:p>
          <a:p>
            <a:pPr marL="469900" marR="5080"/>
            <a:r>
              <a:rPr lang="en-US" sz="2000" dirty="0" err="1"/>
              <a:t>mvn</a:t>
            </a:r>
            <a:r>
              <a:rPr lang="en-US" sz="2000" dirty="0"/>
              <a:t> clean test -P </a:t>
            </a:r>
            <a:r>
              <a:rPr lang="en-US" sz="2000" dirty="0" err="1"/>
              <a:t>RegressionRunner</a:t>
            </a:r>
            <a:endParaRPr lang="tr-TR" sz="2000" dirty="0"/>
          </a:p>
          <a:p>
            <a:pPr marL="469900" marR="5080">
              <a:lnSpc>
                <a:spcPct val="100000"/>
              </a:lnSpc>
            </a:pPr>
            <a:endParaRPr sz="32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75789" y="201244"/>
            <a:ext cx="449834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Examples</a:t>
            </a:r>
            <a:endParaRPr spc="-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0611" y="2345385"/>
            <a:ext cx="3533140" cy="3170555"/>
            <a:chOff x="2860611" y="2345385"/>
            <a:chExt cx="3533140" cy="3170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0611" y="2345385"/>
              <a:ext cx="3532835" cy="31703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7051" y="2827158"/>
              <a:ext cx="234856" cy="4345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2607" y="2827116"/>
              <a:ext cx="203027" cy="1410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95618" y="2759483"/>
              <a:ext cx="238760" cy="605155"/>
            </a:xfrm>
            <a:custGeom>
              <a:avLst/>
              <a:gdLst/>
              <a:ahLst/>
              <a:cxnLst/>
              <a:rect l="l" t="t" r="r" b="b"/>
              <a:pathLst>
                <a:path w="238760" h="605154">
                  <a:moveTo>
                    <a:pt x="119825" y="0"/>
                  </a:moveTo>
                  <a:lnTo>
                    <a:pt x="51642" y="19594"/>
                  </a:lnTo>
                  <a:lnTo>
                    <a:pt x="23619" y="54159"/>
                  </a:lnTo>
                  <a:lnTo>
                    <a:pt x="21247" y="67632"/>
                  </a:lnTo>
                  <a:lnTo>
                    <a:pt x="20530" y="67632"/>
                  </a:lnTo>
                  <a:lnTo>
                    <a:pt x="15517" y="151699"/>
                  </a:lnTo>
                  <a:lnTo>
                    <a:pt x="80" y="419533"/>
                  </a:lnTo>
                  <a:lnTo>
                    <a:pt x="0" y="426571"/>
                  </a:lnTo>
                  <a:lnTo>
                    <a:pt x="716" y="431543"/>
                  </a:lnTo>
                  <a:lnTo>
                    <a:pt x="2150" y="437190"/>
                  </a:lnTo>
                  <a:lnTo>
                    <a:pt x="0" y="521257"/>
                  </a:lnTo>
                  <a:lnTo>
                    <a:pt x="20310" y="567975"/>
                  </a:lnTo>
                  <a:lnTo>
                    <a:pt x="53173" y="590943"/>
                  </a:lnTo>
                  <a:lnTo>
                    <a:pt x="95168" y="603083"/>
                  </a:lnTo>
                  <a:lnTo>
                    <a:pt x="118165" y="604649"/>
                  </a:lnTo>
                  <a:lnTo>
                    <a:pt x="141563" y="603083"/>
                  </a:lnTo>
                  <a:lnTo>
                    <a:pt x="184106" y="590943"/>
                  </a:lnTo>
                  <a:lnTo>
                    <a:pt x="217809" y="567863"/>
                  </a:lnTo>
                  <a:lnTo>
                    <a:pt x="238439" y="520540"/>
                  </a:lnTo>
                  <a:lnTo>
                    <a:pt x="237938" y="500777"/>
                  </a:lnTo>
                  <a:lnTo>
                    <a:pt x="118165" y="500777"/>
                  </a:lnTo>
                  <a:lnTo>
                    <a:pt x="95705" y="499222"/>
                  </a:lnTo>
                  <a:lnTo>
                    <a:pt x="54768" y="487373"/>
                  </a:lnTo>
                  <a:lnTo>
                    <a:pt x="17700" y="458912"/>
                  </a:lnTo>
                  <a:lnTo>
                    <a:pt x="6365" y="429394"/>
                  </a:lnTo>
                  <a:lnTo>
                    <a:pt x="4257" y="429394"/>
                  </a:lnTo>
                  <a:lnTo>
                    <a:pt x="3541" y="426571"/>
                  </a:lnTo>
                  <a:lnTo>
                    <a:pt x="3661" y="419533"/>
                  </a:lnTo>
                  <a:lnTo>
                    <a:pt x="18422" y="160169"/>
                  </a:lnTo>
                  <a:lnTo>
                    <a:pt x="23013" y="160169"/>
                  </a:lnTo>
                  <a:lnTo>
                    <a:pt x="19813" y="151699"/>
                  </a:lnTo>
                  <a:lnTo>
                    <a:pt x="23354" y="84614"/>
                  </a:lnTo>
                  <a:lnTo>
                    <a:pt x="214520" y="84614"/>
                  </a:lnTo>
                  <a:lnTo>
                    <a:pt x="215084" y="83182"/>
                  </a:lnTo>
                  <a:lnTo>
                    <a:pt x="218803" y="83182"/>
                  </a:lnTo>
                  <a:lnTo>
                    <a:pt x="217909" y="68307"/>
                  </a:lnTo>
                  <a:lnTo>
                    <a:pt x="217192" y="68307"/>
                  </a:lnTo>
                  <a:lnTo>
                    <a:pt x="214931" y="54443"/>
                  </a:lnTo>
                  <a:lnTo>
                    <a:pt x="209224" y="41564"/>
                  </a:lnTo>
                  <a:lnTo>
                    <a:pt x="200058" y="29867"/>
                  </a:lnTo>
                  <a:lnTo>
                    <a:pt x="187471" y="19594"/>
                  </a:lnTo>
                  <a:lnTo>
                    <a:pt x="155808" y="4898"/>
                  </a:lnTo>
                  <a:lnTo>
                    <a:pt x="119825" y="0"/>
                  </a:lnTo>
                  <a:close/>
                </a:path>
                <a:path w="238760" h="605154">
                  <a:moveTo>
                    <a:pt x="223332" y="158779"/>
                  </a:moveTo>
                  <a:lnTo>
                    <a:pt x="219342" y="158779"/>
                  </a:lnTo>
                  <a:lnTo>
                    <a:pt x="234813" y="419533"/>
                  </a:lnTo>
                  <a:lnTo>
                    <a:pt x="234856" y="426571"/>
                  </a:lnTo>
                  <a:lnTo>
                    <a:pt x="234139" y="429394"/>
                  </a:lnTo>
                  <a:lnTo>
                    <a:pt x="232031" y="429394"/>
                  </a:lnTo>
                  <a:lnTo>
                    <a:pt x="232031" y="436473"/>
                  </a:lnTo>
                  <a:lnTo>
                    <a:pt x="200203" y="477474"/>
                  </a:lnTo>
                  <a:lnTo>
                    <a:pt x="162630" y="494688"/>
                  </a:lnTo>
                  <a:lnTo>
                    <a:pt x="118165" y="500777"/>
                  </a:lnTo>
                  <a:lnTo>
                    <a:pt x="237938" y="500777"/>
                  </a:lnTo>
                  <a:lnTo>
                    <a:pt x="236289" y="435757"/>
                  </a:lnTo>
                  <a:lnTo>
                    <a:pt x="237722" y="430827"/>
                  </a:lnTo>
                  <a:lnTo>
                    <a:pt x="238439" y="425180"/>
                  </a:lnTo>
                  <a:lnTo>
                    <a:pt x="238439" y="419533"/>
                  </a:lnTo>
                  <a:lnTo>
                    <a:pt x="223332" y="158779"/>
                  </a:lnTo>
                  <a:close/>
                </a:path>
                <a:path w="238760" h="605154">
                  <a:moveTo>
                    <a:pt x="23013" y="160169"/>
                  </a:moveTo>
                  <a:lnTo>
                    <a:pt x="18422" y="160169"/>
                  </a:lnTo>
                  <a:lnTo>
                    <a:pt x="22781" y="167988"/>
                  </a:lnTo>
                  <a:lnTo>
                    <a:pt x="59766" y="198842"/>
                  </a:lnTo>
                  <a:lnTo>
                    <a:pt x="97987" y="209735"/>
                  </a:lnTo>
                  <a:lnTo>
                    <a:pt x="118165" y="211073"/>
                  </a:lnTo>
                  <a:lnTo>
                    <a:pt x="138336" y="209629"/>
                  </a:lnTo>
                  <a:lnTo>
                    <a:pt x="145884" y="207991"/>
                  </a:lnTo>
                  <a:lnTo>
                    <a:pt x="119214" y="207991"/>
                  </a:lnTo>
                  <a:lnTo>
                    <a:pt x="80222" y="202634"/>
                  </a:lnTo>
                  <a:lnTo>
                    <a:pt x="45993" y="186337"/>
                  </a:lnTo>
                  <a:lnTo>
                    <a:pt x="36745" y="178940"/>
                  </a:lnTo>
                  <a:lnTo>
                    <a:pt x="29204" y="170614"/>
                  </a:lnTo>
                  <a:lnTo>
                    <a:pt x="23513" y="161491"/>
                  </a:lnTo>
                  <a:lnTo>
                    <a:pt x="23013" y="160169"/>
                  </a:lnTo>
                  <a:close/>
                </a:path>
                <a:path w="238760" h="605154">
                  <a:moveTo>
                    <a:pt x="218803" y="83182"/>
                  </a:moveTo>
                  <a:lnTo>
                    <a:pt x="215084" y="83182"/>
                  </a:lnTo>
                  <a:lnTo>
                    <a:pt x="219342" y="150309"/>
                  </a:lnTo>
                  <a:lnTo>
                    <a:pt x="215512" y="160093"/>
                  </a:lnTo>
                  <a:lnTo>
                    <a:pt x="158198" y="202343"/>
                  </a:lnTo>
                  <a:lnTo>
                    <a:pt x="119214" y="207991"/>
                  </a:lnTo>
                  <a:lnTo>
                    <a:pt x="145884" y="207991"/>
                  </a:lnTo>
                  <a:lnTo>
                    <a:pt x="193837" y="188444"/>
                  </a:lnTo>
                  <a:lnTo>
                    <a:pt x="219342" y="158779"/>
                  </a:lnTo>
                  <a:lnTo>
                    <a:pt x="223332" y="158779"/>
                  </a:lnTo>
                  <a:lnTo>
                    <a:pt x="218803" y="83182"/>
                  </a:lnTo>
                  <a:close/>
                </a:path>
                <a:path w="238760" h="605154">
                  <a:moveTo>
                    <a:pt x="214520" y="84614"/>
                  </a:moveTo>
                  <a:lnTo>
                    <a:pt x="23354" y="84614"/>
                  </a:lnTo>
                  <a:lnTo>
                    <a:pt x="26936" y="93973"/>
                  </a:lnTo>
                  <a:lnTo>
                    <a:pt x="64129" y="127365"/>
                  </a:lnTo>
                  <a:lnTo>
                    <a:pt x="118165" y="138973"/>
                  </a:lnTo>
                  <a:lnTo>
                    <a:pt x="137174" y="137653"/>
                  </a:lnTo>
                  <a:lnTo>
                    <a:pt x="188905" y="117820"/>
                  </a:lnTo>
                  <a:lnTo>
                    <a:pt x="214520" y="84614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4475" y="2369826"/>
              <a:ext cx="1199617" cy="18973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05888" y="3851005"/>
              <a:ext cx="628015" cy="277495"/>
            </a:xfrm>
            <a:custGeom>
              <a:avLst/>
              <a:gdLst/>
              <a:ahLst/>
              <a:cxnLst/>
              <a:rect l="l" t="t" r="r" b="b"/>
              <a:pathLst>
                <a:path w="628014" h="277495">
                  <a:moveTo>
                    <a:pt x="627505" y="0"/>
                  </a:moveTo>
                  <a:lnTo>
                    <a:pt x="0" y="162487"/>
                  </a:lnTo>
                  <a:lnTo>
                    <a:pt x="0" y="178752"/>
                  </a:lnTo>
                  <a:lnTo>
                    <a:pt x="1433" y="181576"/>
                  </a:lnTo>
                  <a:lnTo>
                    <a:pt x="159901" y="272722"/>
                  </a:lnTo>
                  <a:lnTo>
                    <a:pt x="166941" y="276262"/>
                  </a:lnTo>
                  <a:lnTo>
                    <a:pt x="176848" y="276978"/>
                  </a:lnTo>
                  <a:lnTo>
                    <a:pt x="626789" y="17614"/>
                  </a:lnTo>
                  <a:lnTo>
                    <a:pt x="627505" y="13400"/>
                  </a:lnTo>
                  <a:lnTo>
                    <a:pt x="627505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03780" y="3752063"/>
              <a:ext cx="631190" cy="365125"/>
            </a:xfrm>
            <a:custGeom>
              <a:avLst/>
              <a:gdLst/>
              <a:ahLst/>
              <a:cxnLst/>
              <a:rect l="l" t="t" r="r" b="b"/>
              <a:pathLst>
                <a:path w="631189" h="365125">
                  <a:moveTo>
                    <a:pt x="452765" y="0"/>
                  </a:moveTo>
                  <a:lnTo>
                    <a:pt x="0" y="261429"/>
                  </a:lnTo>
                  <a:lnTo>
                    <a:pt x="716" y="267075"/>
                  </a:lnTo>
                  <a:lnTo>
                    <a:pt x="7082" y="271331"/>
                  </a:lnTo>
                  <a:lnTo>
                    <a:pt x="168374" y="363910"/>
                  </a:lnTo>
                  <a:lnTo>
                    <a:pt x="178281" y="364584"/>
                  </a:lnTo>
                  <a:lnTo>
                    <a:pt x="183930" y="361045"/>
                  </a:lnTo>
                  <a:lnTo>
                    <a:pt x="631004" y="103155"/>
                  </a:lnTo>
                  <a:lnTo>
                    <a:pt x="630330" y="97509"/>
                  </a:lnTo>
                  <a:lnTo>
                    <a:pt x="623922" y="93253"/>
                  </a:lnTo>
                  <a:lnTo>
                    <a:pt x="469712" y="4213"/>
                  </a:lnTo>
                  <a:lnTo>
                    <a:pt x="462630" y="674"/>
                  </a:lnTo>
                  <a:lnTo>
                    <a:pt x="452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4497" y="3752780"/>
              <a:ext cx="631190" cy="375920"/>
            </a:xfrm>
            <a:custGeom>
              <a:avLst/>
              <a:gdLst/>
              <a:ahLst/>
              <a:cxnLst/>
              <a:rect l="l" t="t" r="r" b="b"/>
              <a:pathLst>
                <a:path w="631189" h="375920">
                  <a:moveTo>
                    <a:pt x="464167" y="0"/>
                  </a:moveTo>
                  <a:lnTo>
                    <a:pt x="451138" y="0"/>
                  </a:lnTo>
                  <a:lnTo>
                    <a:pt x="445683" y="2539"/>
                  </a:lnTo>
                  <a:lnTo>
                    <a:pt x="4215" y="256539"/>
                  </a:lnTo>
                  <a:lnTo>
                    <a:pt x="2107" y="257809"/>
                  </a:lnTo>
                  <a:lnTo>
                    <a:pt x="716" y="259079"/>
                  </a:lnTo>
                  <a:lnTo>
                    <a:pt x="0" y="261619"/>
                  </a:lnTo>
                  <a:lnTo>
                    <a:pt x="716" y="275589"/>
                  </a:lnTo>
                  <a:lnTo>
                    <a:pt x="161292" y="373379"/>
                  </a:lnTo>
                  <a:lnTo>
                    <a:pt x="169765" y="375919"/>
                  </a:lnTo>
                  <a:lnTo>
                    <a:pt x="178239" y="375919"/>
                  </a:lnTo>
                  <a:lnTo>
                    <a:pt x="182497" y="374649"/>
                  </a:lnTo>
                  <a:lnTo>
                    <a:pt x="177564" y="374649"/>
                  </a:lnTo>
                  <a:lnTo>
                    <a:pt x="168332" y="373379"/>
                  </a:lnTo>
                  <a:lnTo>
                    <a:pt x="162009" y="369569"/>
                  </a:lnTo>
                  <a:lnTo>
                    <a:pt x="7799" y="280669"/>
                  </a:lnTo>
                  <a:lnTo>
                    <a:pt x="4932" y="279399"/>
                  </a:lnTo>
                  <a:lnTo>
                    <a:pt x="3499" y="276859"/>
                  </a:lnTo>
                  <a:lnTo>
                    <a:pt x="3499" y="274319"/>
                  </a:lnTo>
                  <a:lnTo>
                    <a:pt x="2824" y="273049"/>
                  </a:lnTo>
                  <a:lnTo>
                    <a:pt x="2824" y="270509"/>
                  </a:lnTo>
                  <a:lnTo>
                    <a:pt x="9971" y="270509"/>
                  </a:lnTo>
                  <a:lnTo>
                    <a:pt x="7799" y="269239"/>
                  </a:lnTo>
                  <a:lnTo>
                    <a:pt x="4215" y="267969"/>
                  </a:lnTo>
                  <a:lnTo>
                    <a:pt x="2824" y="266699"/>
                  </a:lnTo>
                  <a:lnTo>
                    <a:pt x="2824" y="261619"/>
                  </a:lnTo>
                  <a:lnTo>
                    <a:pt x="4215" y="260349"/>
                  </a:lnTo>
                  <a:lnTo>
                    <a:pt x="5649" y="260349"/>
                  </a:lnTo>
                  <a:lnTo>
                    <a:pt x="447074" y="5079"/>
                  </a:lnTo>
                  <a:lnTo>
                    <a:pt x="449898" y="3809"/>
                  </a:lnTo>
                  <a:lnTo>
                    <a:pt x="472632" y="3809"/>
                  </a:lnTo>
                  <a:lnTo>
                    <a:pt x="470429" y="2539"/>
                  </a:lnTo>
                  <a:lnTo>
                    <a:pt x="464167" y="0"/>
                  </a:lnTo>
                  <a:close/>
                </a:path>
                <a:path w="631189" h="375920">
                  <a:moveTo>
                    <a:pt x="631004" y="107949"/>
                  </a:moveTo>
                  <a:lnTo>
                    <a:pt x="626747" y="107949"/>
                  </a:lnTo>
                  <a:lnTo>
                    <a:pt x="626747" y="114299"/>
                  </a:lnTo>
                  <a:lnTo>
                    <a:pt x="625355" y="115569"/>
                  </a:lnTo>
                  <a:lnTo>
                    <a:pt x="623922" y="116839"/>
                  </a:lnTo>
                  <a:lnTo>
                    <a:pt x="182497" y="370839"/>
                  </a:lnTo>
                  <a:lnTo>
                    <a:pt x="177564" y="374649"/>
                  </a:lnTo>
                  <a:lnTo>
                    <a:pt x="182497" y="374649"/>
                  </a:lnTo>
                  <a:lnTo>
                    <a:pt x="185364" y="373379"/>
                  </a:lnTo>
                  <a:lnTo>
                    <a:pt x="626747" y="119379"/>
                  </a:lnTo>
                  <a:lnTo>
                    <a:pt x="628897" y="118109"/>
                  </a:lnTo>
                  <a:lnTo>
                    <a:pt x="630288" y="116839"/>
                  </a:lnTo>
                  <a:lnTo>
                    <a:pt x="631004" y="114299"/>
                  </a:lnTo>
                  <a:lnTo>
                    <a:pt x="631004" y="107949"/>
                  </a:lnTo>
                  <a:close/>
                </a:path>
                <a:path w="631189" h="375920">
                  <a:moveTo>
                    <a:pt x="9971" y="270509"/>
                  </a:moveTo>
                  <a:lnTo>
                    <a:pt x="2824" y="270509"/>
                  </a:lnTo>
                  <a:lnTo>
                    <a:pt x="3499" y="271779"/>
                  </a:lnTo>
                  <a:lnTo>
                    <a:pt x="4932" y="271779"/>
                  </a:lnTo>
                  <a:lnTo>
                    <a:pt x="5649" y="273049"/>
                  </a:lnTo>
                  <a:lnTo>
                    <a:pt x="159859" y="361949"/>
                  </a:lnTo>
                  <a:lnTo>
                    <a:pt x="163400" y="363219"/>
                  </a:lnTo>
                  <a:lnTo>
                    <a:pt x="168332" y="365759"/>
                  </a:lnTo>
                  <a:lnTo>
                    <a:pt x="176848" y="365759"/>
                  </a:lnTo>
                  <a:lnTo>
                    <a:pt x="181106" y="363219"/>
                  </a:lnTo>
                  <a:lnTo>
                    <a:pt x="177564" y="363219"/>
                  </a:lnTo>
                  <a:lnTo>
                    <a:pt x="168332" y="361949"/>
                  </a:lnTo>
                  <a:lnTo>
                    <a:pt x="162009" y="359409"/>
                  </a:lnTo>
                  <a:lnTo>
                    <a:pt x="9971" y="270509"/>
                  </a:lnTo>
                  <a:close/>
                </a:path>
                <a:path w="631189" h="375920">
                  <a:moveTo>
                    <a:pt x="472632" y="3809"/>
                  </a:moveTo>
                  <a:lnTo>
                    <a:pt x="464780" y="3809"/>
                  </a:lnTo>
                  <a:lnTo>
                    <a:pt x="468279" y="6349"/>
                  </a:lnTo>
                  <a:lnTo>
                    <a:pt x="622531" y="95249"/>
                  </a:lnTo>
                  <a:lnTo>
                    <a:pt x="625355" y="96519"/>
                  </a:lnTo>
                  <a:lnTo>
                    <a:pt x="626747" y="99059"/>
                  </a:lnTo>
                  <a:lnTo>
                    <a:pt x="626747" y="102869"/>
                  </a:lnTo>
                  <a:lnTo>
                    <a:pt x="625355" y="104139"/>
                  </a:lnTo>
                  <a:lnTo>
                    <a:pt x="623922" y="105409"/>
                  </a:lnTo>
                  <a:lnTo>
                    <a:pt x="182497" y="359409"/>
                  </a:lnTo>
                  <a:lnTo>
                    <a:pt x="177564" y="363219"/>
                  </a:lnTo>
                  <a:lnTo>
                    <a:pt x="181106" y="363219"/>
                  </a:lnTo>
                  <a:lnTo>
                    <a:pt x="183930" y="361949"/>
                  </a:lnTo>
                  <a:lnTo>
                    <a:pt x="625355" y="107949"/>
                  </a:lnTo>
                  <a:lnTo>
                    <a:pt x="631004" y="107949"/>
                  </a:lnTo>
                  <a:lnTo>
                    <a:pt x="631004" y="99059"/>
                  </a:lnTo>
                  <a:lnTo>
                    <a:pt x="630288" y="96519"/>
                  </a:lnTo>
                  <a:lnTo>
                    <a:pt x="628180" y="93979"/>
                  </a:lnTo>
                  <a:lnTo>
                    <a:pt x="624639" y="91439"/>
                  </a:lnTo>
                  <a:lnTo>
                    <a:pt x="472632" y="3809"/>
                  </a:lnTo>
                  <a:close/>
                </a:path>
                <a:path w="631189" h="375920">
                  <a:moveTo>
                    <a:pt x="171873" y="321309"/>
                  </a:moveTo>
                  <a:lnTo>
                    <a:pt x="145019" y="336549"/>
                  </a:lnTo>
                  <a:lnTo>
                    <a:pt x="171199" y="353059"/>
                  </a:lnTo>
                  <a:lnTo>
                    <a:pt x="198053" y="336549"/>
                  </a:lnTo>
                  <a:lnTo>
                    <a:pt x="171873" y="321309"/>
                  </a:lnTo>
                  <a:close/>
                </a:path>
                <a:path w="631189" h="375920">
                  <a:moveTo>
                    <a:pt x="178239" y="281939"/>
                  </a:moveTo>
                  <a:lnTo>
                    <a:pt x="113908" y="320039"/>
                  </a:lnTo>
                  <a:lnTo>
                    <a:pt x="137220" y="334009"/>
                  </a:lnTo>
                  <a:lnTo>
                    <a:pt x="201594" y="295909"/>
                  </a:lnTo>
                  <a:lnTo>
                    <a:pt x="178239" y="281939"/>
                  </a:lnTo>
                  <a:close/>
                </a:path>
                <a:path w="631189" h="375920">
                  <a:moveTo>
                    <a:pt x="204461" y="303529"/>
                  </a:moveTo>
                  <a:lnTo>
                    <a:pt x="177564" y="318769"/>
                  </a:lnTo>
                  <a:lnTo>
                    <a:pt x="203744" y="334009"/>
                  </a:lnTo>
                  <a:lnTo>
                    <a:pt x="230598" y="318769"/>
                  </a:lnTo>
                  <a:lnTo>
                    <a:pt x="204461" y="303529"/>
                  </a:lnTo>
                  <a:close/>
                </a:path>
                <a:path w="631189" h="375920">
                  <a:moveTo>
                    <a:pt x="131571" y="273049"/>
                  </a:moveTo>
                  <a:lnTo>
                    <a:pt x="82079" y="302259"/>
                  </a:lnTo>
                  <a:lnTo>
                    <a:pt x="105392" y="314959"/>
                  </a:lnTo>
                  <a:lnTo>
                    <a:pt x="154926" y="287019"/>
                  </a:lnTo>
                  <a:lnTo>
                    <a:pt x="131571" y="273049"/>
                  </a:lnTo>
                  <a:close/>
                </a:path>
                <a:path w="631189" h="375920">
                  <a:moveTo>
                    <a:pt x="237006" y="284479"/>
                  </a:moveTo>
                  <a:lnTo>
                    <a:pt x="210067" y="299719"/>
                  </a:lnTo>
                  <a:lnTo>
                    <a:pt x="236289" y="314959"/>
                  </a:lnTo>
                  <a:lnTo>
                    <a:pt x="263143" y="299719"/>
                  </a:lnTo>
                  <a:lnTo>
                    <a:pt x="237006" y="284479"/>
                  </a:lnTo>
                  <a:close/>
                </a:path>
                <a:path w="631189" h="375920">
                  <a:moveTo>
                    <a:pt x="74280" y="269239"/>
                  </a:moveTo>
                  <a:lnTo>
                    <a:pt x="50251" y="283209"/>
                  </a:lnTo>
                  <a:lnTo>
                    <a:pt x="74280" y="297179"/>
                  </a:lnTo>
                  <a:lnTo>
                    <a:pt x="98309" y="283209"/>
                  </a:lnTo>
                  <a:lnTo>
                    <a:pt x="74280" y="269239"/>
                  </a:lnTo>
                  <a:close/>
                </a:path>
                <a:path w="631189" h="375920">
                  <a:moveTo>
                    <a:pt x="269509" y="265429"/>
                  </a:moveTo>
                  <a:lnTo>
                    <a:pt x="242613" y="280669"/>
                  </a:lnTo>
                  <a:lnTo>
                    <a:pt x="268834" y="297179"/>
                  </a:lnTo>
                  <a:lnTo>
                    <a:pt x="295688" y="280669"/>
                  </a:lnTo>
                  <a:lnTo>
                    <a:pt x="269509" y="265429"/>
                  </a:lnTo>
                  <a:close/>
                </a:path>
                <a:path w="631189" h="375920">
                  <a:moveTo>
                    <a:pt x="207960" y="264159"/>
                  </a:moveTo>
                  <a:lnTo>
                    <a:pt x="183930" y="278129"/>
                  </a:lnTo>
                  <a:lnTo>
                    <a:pt x="207960" y="292099"/>
                  </a:lnTo>
                  <a:lnTo>
                    <a:pt x="232031" y="278129"/>
                  </a:lnTo>
                  <a:lnTo>
                    <a:pt x="207960" y="264159"/>
                  </a:lnTo>
                  <a:close/>
                </a:path>
                <a:path w="631189" h="375920">
                  <a:moveTo>
                    <a:pt x="161292" y="255269"/>
                  </a:moveTo>
                  <a:lnTo>
                    <a:pt x="137220" y="269239"/>
                  </a:lnTo>
                  <a:lnTo>
                    <a:pt x="161292" y="283209"/>
                  </a:lnTo>
                  <a:lnTo>
                    <a:pt x="185364" y="269239"/>
                  </a:lnTo>
                  <a:lnTo>
                    <a:pt x="161292" y="255269"/>
                  </a:lnTo>
                  <a:close/>
                </a:path>
                <a:path w="631189" h="375920">
                  <a:moveTo>
                    <a:pt x="50925" y="247649"/>
                  </a:moveTo>
                  <a:lnTo>
                    <a:pt x="19813" y="265429"/>
                  </a:lnTo>
                  <a:lnTo>
                    <a:pt x="43843" y="279399"/>
                  </a:lnTo>
                  <a:lnTo>
                    <a:pt x="74955" y="261619"/>
                  </a:lnTo>
                  <a:lnTo>
                    <a:pt x="50925" y="247649"/>
                  </a:lnTo>
                  <a:close/>
                </a:path>
                <a:path w="631189" h="375920">
                  <a:moveTo>
                    <a:pt x="105392" y="250189"/>
                  </a:moveTo>
                  <a:lnTo>
                    <a:pt x="81362" y="265429"/>
                  </a:lnTo>
                  <a:lnTo>
                    <a:pt x="105392" y="279399"/>
                  </a:lnTo>
                  <a:lnTo>
                    <a:pt x="129463" y="265429"/>
                  </a:lnTo>
                  <a:lnTo>
                    <a:pt x="105392" y="250189"/>
                  </a:lnTo>
                  <a:close/>
                </a:path>
                <a:path w="631189" h="375920">
                  <a:moveTo>
                    <a:pt x="306312" y="243839"/>
                  </a:moveTo>
                  <a:lnTo>
                    <a:pt x="275158" y="261619"/>
                  </a:lnTo>
                  <a:lnTo>
                    <a:pt x="301337" y="278129"/>
                  </a:lnTo>
                  <a:lnTo>
                    <a:pt x="332491" y="259079"/>
                  </a:lnTo>
                  <a:lnTo>
                    <a:pt x="306312" y="243839"/>
                  </a:lnTo>
                  <a:close/>
                </a:path>
                <a:path w="631189" h="375920">
                  <a:moveTo>
                    <a:pt x="239114" y="246379"/>
                  </a:moveTo>
                  <a:lnTo>
                    <a:pt x="215042" y="260349"/>
                  </a:lnTo>
                  <a:lnTo>
                    <a:pt x="239114" y="274319"/>
                  </a:lnTo>
                  <a:lnTo>
                    <a:pt x="263143" y="260349"/>
                  </a:lnTo>
                  <a:lnTo>
                    <a:pt x="239114" y="246379"/>
                  </a:lnTo>
                  <a:close/>
                </a:path>
                <a:path w="631189" h="375920">
                  <a:moveTo>
                    <a:pt x="191687" y="237489"/>
                  </a:moveTo>
                  <a:lnTo>
                    <a:pt x="167658" y="251459"/>
                  </a:lnTo>
                  <a:lnTo>
                    <a:pt x="191687" y="265429"/>
                  </a:lnTo>
                  <a:lnTo>
                    <a:pt x="215759" y="251459"/>
                  </a:lnTo>
                  <a:lnTo>
                    <a:pt x="191687" y="237489"/>
                  </a:lnTo>
                  <a:close/>
                </a:path>
                <a:path w="631189" h="375920">
                  <a:moveTo>
                    <a:pt x="136504" y="233679"/>
                  </a:moveTo>
                  <a:lnTo>
                    <a:pt x="112474" y="247649"/>
                  </a:lnTo>
                  <a:lnTo>
                    <a:pt x="136504" y="261619"/>
                  </a:lnTo>
                  <a:lnTo>
                    <a:pt x="160575" y="247649"/>
                  </a:lnTo>
                  <a:lnTo>
                    <a:pt x="136504" y="233679"/>
                  </a:lnTo>
                  <a:close/>
                </a:path>
                <a:path w="631189" h="375920">
                  <a:moveTo>
                    <a:pt x="82079" y="229869"/>
                  </a:moveTo>
                  <a:lnTo>
                    <a:pt x="58007" y="243839"/>
                  </a:lnTo>
                  <a:lnTo>
                    <a:pt x="82079" y="257809"/>
                  </a:lnTo>
                  <a:lnTo>
                    <a:pt x="106108" y="243839"/>
                  </a:lnTo>
                  <a:lnTo>
                    <a:pt x="82079" y="229869"/>
                  </a:lnTo>
                  <a:close/>
                </a:path>
                <a:path w="631189" h="375920">
                  <a:moveTo>
                    <a:pt x="269509" y="228599"/>
                  </a:moveTo>
                  <a:lnTo>
                    <a:pt x="245479" y="242569"/>
                  </a:lnTo>
                  <a:lnTo>
                    <a:pt x="269509" y="256539"/>
                  </a:lnTo>
                  <a:lnTo>
                    <a:pt x="293538" y="242569"/>
                  </a:lnTo>
                  <a:lnTo>
                    <a:pt x="269509" y="228599"/>
                  </a:lnTo>
                  <a:close/>
                </a:path>
                <a:path w="631189" h="375920">
                  <a:moveTo>
                    <a:pt x="449898" y="161289"/>
                  </a:moveTo>
                  <a:lnTo>
                    <a:pt x="311961" y="241299"/>
                  </a:lnTo>
                  <a:lnTo>
                    <a:pt x="338140" y="256539"/>
                  </a:lnTo>
                  <a:lnTo>
                    <a:pt x="476078" y="176529"/>
                  </a:lnTo>
                  <a:lnTo>
                    <a:pt x="449898" y="161289"/>
                  </a:lnTo>
                  <a:close/>
                </a:path>
                <a:path w="631189" h="375920">
                  <a:moveTo>
                    <a:pt x="222124" y="219709"/>
                  </a:moveTo>
                  <a:lnTo>
                    <a:pt x="198053" y="233679"/>
                  </a:lnTo>
                  <a:lnTo>
                    <a:pt x="222124" y="247649"/>
                  </a:lnTo>
                  <a:lnTo>
                    <a:pt x="246196" y="233679"/>
                  </a:lnTo>
                  <a:lnTo>
                    <a:pt x="222124" y="219709"/>
                  </a:lnTo>
                  <a:close/>
                </a:path>
                <a:path w="631189" h="375920">
                  <a:moveTo>
                    <a:pt x="167658" y="215899"/>
                  </a:moveTo>
                  <a:lnTo>
                    <a:pt x="143628" y="229869"/>
                  </a:lnTo>
                  <a:lnTo>
                    <a:pt x="167658" y="243839"/>
                  </a:lnTo>
                  <a:lnTo>
                    <a:pt x="191687" y="229869"/>
                  </a:lnTo>
                  <a:lnTo>
                    <a:pt x="167658" y="215899"/>
                  </a:lnTo>
                  <a:close/>
                </a:path>
                <a:path w="631189" h="375920">
                  <a:moveTo>
                    <a:pt x="112474" y="212089"/>
                  </a:moveTo>
                  <a:lnTo>
                    <a:pt x="88403" y="226059"/>
                  </a:lnTo>
                  <a:lnTo>
                    <a:pt x="112474" y="240029"/>
                  </a:lnTo>
                  <a:lnTo>
                    <a:pt x="136504" y="226059"/>
                  </a:lnTo>
                  <a:lnTo>
                    <a:pt x="112474" y="212089"/>
                  </a:lnTo>
                  <a:close/>
                </a:path>
                <a:path w="631189" h="375920">
                  <a:moveTo>
                    <a:pt x="300663" y="210819"/>
                  </a:moveTo>
                  <a:lnTo>
                    <a:pt x="276591" y="224789"/>
                  </a:lnTo>
                  <a:lnTo>
                    <a:pt x="300663" y="240029"/>
                  </a:lnTo>
                  <a:lnTo>
                    <a:pt x="324692" y="224789"/>
                  </a:lnTo>
                  <a:lnTo>
                    <a:pt x="300663" y="210819"/>
                  </a:lnTo>
                  <a:close/>
                </a:path>
                <a:path w="631189" h="375920">
                  <a:moveTo>
                    <a:pt x="252520" y="201929"/>
                  </a:moveTo>
                  <a:lnTo>
                    <a:pt x="228490" y="215899"/>
                  </a:lnTo>
                  <a:lnTo>
                    <a:pt x="252520" y="229869"/>
                  </a:lnTo>
                  <a:lnTo>
                    <a:pt x="276591" y="215899"/>
                  </a:lnTo>
                  <a:lnTo>
                    <a:pt x="252520" y="201929"/>
                  </a:lnTo>
                  <a:close/>
                </a:path>
                <a:path w="631189" h="375920">
                  <a:moveTo>
                    <a:pt x="198053" y="198119"/>
                  </a:moveTo>
                  <a:lnTo>
                    <a:pt x="174023" y="212089"/>
                  </a:lnTo>
                  <a:lnTo>
                    <a:pt x="198053" y="226059"/>
                  </a:lnTo>
                  <a:lnTo>
                    <a:pt x="222124" y="212089"/>
                  </a:lnTo>
                  <a:lnTo>
                    <a:pt x="198053" y="198119"/>
                  </a:lnTo>
                  <a:close/>
                </a:path>
                <a:path w="631189" h="375920">
                  <a:moveTo>
                    <a:pt x="143628" y="193039"/>
                  </a:moveTo>
                  <a:lnTo>
                    <a:pt x="119557" y="208279"/>
                  </a:lnTo>
                  <a:lnTo>
                    <a:pt x="143628" y="222249"/>
                  </a:lnTo>
                  <a:lnTo>
                    <a:pt x="167658" y="208279"/>
                  </a:lnTo>
                  <a:lnTo>
                    <a:pt x="143628" y="193039"/>
                  </a:lnTo>
                  <a:close/>
                </a:path>
                <a:path w="631189" h="375920">
                  <a:moveTo>
                    <a:pt x="331058" y="193039"/>
                  </a:moveTo>
                  <a:lnTo>
                    <a:pt x="307028" y="208279"/>
                  </a:lnTo>
                  <a:lnTo>
                    <a:pt x="331058" y="222249"/>
                  </a:lnTo>
                  <a:lnTo>
                    <a:pt x="355087" y="208279"/>
                  </a:lnTo>
                  <a:lnTo>
                    <a:pt x="331058" y="193039"/>
                  </a:lnTo>
                  <a:close/>
                </a:path>
                <a:path w="631189" h="375920">
                  <a:moveTo>
                    <a:pt x="282957" y="185419"/>
                  </a:moveTo>
                  <a:lnTo>
                    <a:pt x="258927" y="199389"/>
                  </a:lnTo>
                  <a:lnTo>
                    <a:pt x="282957" y="213359"/>
                  </a:lnTo>
                  <a:lnTo>
                    <a:pt x="307028" y="199389"/>
                  </a:lnTo>
                  <a:lnTo>
                    <a:pt x="282957" y="185419"/>
                  </a:lnTo>
                  <a:close/>
                </a:path>
                <a:path w="631189" h="375920">
                  <a:moveTo>
                    <a:pt x="229207" y="179069"/>
                  </a:moveTo>
                  <a:lnTo>
                    <a:pt x="205135" y="193039"/>
                  </a:lnTo>
                  <a:lnTo>
                    <a:pt x="229207" y="208279"/>
                  </a:lnTo>
                  <a:lnTo>
                    <a:pt x="253236" y="193039"/>
                  </a:lnTo>
                  <a:lnTo>
                    <a:pt x="229207" y="179069"/>
                  </a:lnTo>
                  <a:close/>
                </a:path>
                <a:path w="631189" h="375920">
                  <a:moveTo>
                    <a:pt x="174740" y="175259"/>
                  </a:moveTo>
                  <a:lnTo>
                    <a:pt x="150668" y="190499"/>
                  </a:lnTo>
                  <a:lnTo>
                    <a:pt x="174740" y="204469"/>
                  </a:lnTo>
                  <a:lnTo>
                    <a:pt x="198769" y="190499"/>
                  </a:lnTo>
                  <a:lnTo>
                    <a:pt x="174740" y="175259"/>
                  </a:lnTo>
                  <a:close/>
                </a:path>
                <a:path w="631189" h="375920">
                  <a:moveTo>
                    <a:pt x="361495" y="175259"/>
                  </a:moveTo>
                  <a:lnTo>
                    <a:pt x="337424" y="190499"/>
                  </a:lnTo>
                  <a:lnTo>
                    <a:pt x="361495" y="204469"/>
                  </a:lnTo>
                  <a:lnTo>
                    <a:pt x="385525" y="190499"/>
                  </a:lnTo>
                  <a:lnTo>
                    <a:pt x="361495" y="175259"/>
                  </a:lnTo>
                  <a:close/>
                </a:path>
                <a:path w="631189" h="375920">
                  <a:moveTo>
                    <a:pt x="314069" y="167639"/>
                  </a:moveTo>
                  <a:lnTo>
                    <a:pt x="290039" y="181609"/>
                  </a:lnTo>
                  <a:lnTo>
                    <a:pt x="314069" y="195579"/>
                  </a:lnTo>
                  <a:lnTo>
                    <a:pt x="338140" y="181609"/>
                  </a:lnTo>
                  <a:lnTo>
                    <a:pt x="314069" y="167639"/>
                  </a:lnTo>
                  <a:close/>
                </a:path>
                <a:path w="631189" h="375920">
                  <a:moveTo>
                    <a:pt x="260319" y="161289"/>
                  </a:moveTo>
                  <a:lnTo>
                    <a:pt x="236289" y="175259"/>
                  </a:lnTo>
                  <a:lnTo>
                    <a:pt x="260319" y="190499"/>
                  </a:lnTo>
                  <a:lnTo>
                    <a:pt x="284348" y="175259"/>
                  </a:lnTo>
                  <a:lnTo>
                    <a:pt x="260319" y="161289"/>
                  </a:lnTo>
                  <a:close/>
                </a:path>
                <a:path w="631189" h="375920">
                  <a:moveTo>
                    <a:pt x="205135" y="158749"/>
                  </a:moveTo>
                  <a:lnTo>
                    <a:pt x="181106" y="172719"/>
                  </a:lnTo>
                  <a:lnTo>
                    <a:pt x="205135" y="186689"/>
                  </a:lnTo>
                  <a:lnTo>
                    <a:pt x="229207" y="172719"/>
                  </a:lnTo>
                  <a:lnTo>
                    <a:pt x="205135" y="158749"/>
                  </a:lnTo>
                  <a:close/>
                </a:path>
                <a:path w="631189" h="375920">
                  <a:moveTo>
                    <a:pt x="392607" y="158749"/>
                  </a:moveTo>
                  <a:lnTo>
                    <a:pt x="368535" y="172719"/>
                  </a:lnTo>
                  <a:lnTo>
                    <a:pt x="392607" y="186689"/>
                  </a:lnTo>
                  <a:lnTo>
                    <a:pt x="416636" y="172719"/>
                  </a:lnTo>
                  <a:lnTo>
                    <a:pt x="392607" y="158749"/>
                  </a:lnTo>
                  <a:close/>
                </a:path>
                <a:path w="631189" h="375920">
                  <a:moveTo>
                    <a:pt x="344506" y="149859"/>
                  </a:moveTo>
                  <a:lnTo>
                    <a:pt x="320476" y="163829"/>
                  </a:lnTo>
                  <a:lnTo>
                    <a:pt x="344506" y="177799"/>
                  </a:lnTo>
                  <a:lnTo>
                    <a:pt x="368535" y="163829"/>
                  </a:lnTo>
                  <a:lnTo>
                    <a:pt x="344506" y="149859"/>
                  </a:lnTo>
                  <a:close/>
                </a:path>
                <a:path w="631189" h="375920">
                  <a:moveTo>
                    <a:pt x="290756" y="143509"/>
                  </a:moveTo>
                  <a:lnTo>
                    <a:pt x="266684" y="158749"/>
                  </a:lnTo>
                  <a:lnTo>
                    <a:pt x="290756" y="172719"/>
                  </a:lnTo>
                  <a:lnTo>
                    <a:pt x="314785" y="158749"/>
                  </a:lnTo>
                  <a:lnTo>
                    <a:pt x="290756" y="143509"/>
                  </a:lnTo>
                  <a:close/>
                </a:path>
                <a:path w="631189" h="375920">
                  <a:moveTo>
                    <a:pt x="487418" y="139699"/>
                  </a:moveTo>
                  <a:lnTo>
                    <a:pt x="456264" y="157479"/>
                  </a:lnTo>
                  <a:lnTo>
                    <a:pt x="482443" y="172719"/>
                  </a:lnTo>
                  <a:lnTo>
                    <a:pt x="513555" y="154939"/>
                  </a:lnTo>
                  <a:lnTo>
                    <a:pt x="487418" y="139699"/>
                  </a:lnTo>
                  <a:close/>
                </a:path>
                <a:path w="631189" h="375920">
                  <a:moveTo>
                    <a:pt x="236289" y="140969"/>
                  </a:moveTo>
                  <a:lnTo>
                    <a:pt x="212217" y="154939"/>
                  </a:lnTo>
                  <a:lnTo>
                    <a:pt x="236289" y="168909"/>
                  </a:lnTo>
                  <a:lnTo>
                    <a:pt x="260319" y="154939"/>
                  </a:lnTo>
                  <a:lnTo>
                    <a:pt x="236289" y="140969"/>
                  </a:lnTo>
                  <a:close/>
                </a:path>
                <a:path w="631189" h="375920">
                  <a:moveTo>
                    <a:pt x="423044" y="140969"/>
                  </a:moveTo>
                  <a:lnTo>
                    <a:pt x="398973" y="154939"/>
                  </a:lnTo>
                  <a:lnTo>
                    <a:pt x="423044" y="168909"/>
                  </a:lnTo>
                  <a:lnTo>
                    <a:pt x="447074" y="154939"/>
                  </a:lnTo>
                  <a:lnTo>
                    <a:pt x="423044" y="140969"/>
                  </a:lnTo>
                  <a:close/>
                </a:path>
                <a:path w="631189" h="375920">
                  <a:moveTo>
                    <a:pt x="374901" y="132079"/>
                  </a:moveTo>
                  <a:lnTo>
                    <a:pt x="350872" y="146049"/>
                  </a:lnTo>
                  <a:lnTo>
                    <a:pt x="374901" y="160019"/>
                  </a:lnTo>
                  <a:lnTo>
                    <a:pt x="398973" y="146049"/>
                  </a:lnTo>
                  <a:lnTo>
                    <a:pt x="374901" y="132079"/>
                  </a:lnTo>
                  <a:close/>
                </a:path>
                <a:path w="631189" h="375920">
                  <a:moveTo>
                    <a:pt x="321868" y="126999"/>
                  </a:moveTo>
                  <a:lnTo>
                    <a:pt x="297838" y="140969"/>
                  </a:lnTo>
                  <a:lnTo>
                    <a:pt x="321868" y="154939"/>
                  </a:lnTo>
                  <a:lnTo>
                    <a:pt x="345897" y="140969"/>
                  </a:lnTo>
                  <a:lnTo>
                    <a:pt x="321868" y="126999"/>
                  </a:lnTo>
                  <a:close/>
                </a:path>
                <a:path w="631189" h="375920">
                  <a:moveTo>
                    <a:pt x="519921" y="120649"/>
                  </a:moveTo>
                  <a:lnTo>
                    <a:pt x="493067" y="135889"/>
                  </a:lnTo>
                  <a:lnTo>
                    <a:pt x="519246" y="152399"/>
                  </a:lnTo>
                  <a:lnTo>
                    <a:pt x="546100" y="135889"/>
                  </a:lnTo>
                  <a:lnTo>
                    <a:pt x="519921" y="120649"/>
                  </a:lnTo>
                  <a:close/>
                </a:path>
                <a:path w="631189" h="375920">
                  <a:moveTo>
                    <a:pt x="267401" y="121919"/>
                  </a:moveTo>
                  <a:lnTo>
                    <a:pt x="243329" y="135889"/>
                  </a:lnTo>
                  <a:lnTo>
                    <a:pt x="267401" y="149859"/>
                  </a:lnTo>
                  <a:lnTo>
                    <a:pt x="291430" y="135889"/>
                  </a:lnTo>
                  <a:lnTo>
                    <a:pt x="267401" y="121919"/>
                  </a:lnTo>
                  <a:close/>
                </a:path>
                <a:path w="631189" h="375920">
                  <a:moveTo>
                    <a:pt x="454156" y="121919"/>
                  </a:moveTo>
                  <a:lnTo>
                    <a:pt x="430084" y="135889"/>
                  </a:lnTo>
                  <a:lnTo>
                    <a:pt x="454156" y="149859"/>
                  </a:lnTo>
                  <a:lnTo>
                    <a:pt x="478186" y="135889"/>
                  </a:lnTo>
                  <a:lnTo>
                    <a:pt x="454156" y="121919"/>
                  </a:lnTo>
                  <a:close/>
                </a:path>
                <a:path w="631189" h="375920">
                  <a:moveTo>
                    <a:pt x="405338" y="114299"/>
                  </a:moveTo>
                  <a:lnTo>
                    <a:pt x="381309" y="128269"/>
                  </a:lnTo>
                  <a:lnTo>
                    <a:pt x="405338" y="142239"/>
                  </a:lnTo>
                  <a:lnTo>
                    <a:pt x="429368" y="128269"/>
                  </a:lnTo>
                  <a:lnTo>
                    <a:pt x="405338" y="114299"/>
                  </a:lnTo>
                  <a:close/>
                </a:path>
                <a:path w="631189" h="375920">
                  <a:moveTo>
                    <a:pt x="352979" y="107949"/>
                  </a:moveTo>
                  <a:lnTo>
                    <a:pt x="328950" y="121919"/>
                  </a:lnTo>
                  <a:lnTo>
                    <a:pt x="352979" y="135889"/>
                  </a:lnTo>
                  <a:lnTo>
                    <a:pt x="377051" y="121919"/>
                  </a:lnTo>
                  <a:lnTo>
                    <a:pt x="352979" y="107949"/>
                  </a:lnTo>
                  <a:close/>
                </a:path>
                <a:path w="631189" h="375920">
                  <a:moveTo>
                    <a:pt x="298513" y="104139"/>
                  </a:moveTo>
                  <a:lnTo>
                    <a:pt x="274483" y="118109"/>
                  </a:lnTo>
                  <a:lnTo>
                    <a:pt x="298513" y="133349"/>
                  </a:lnTo>
                  <a:lnTo>
                    <a:pt x="322584" y="118109"/>
                  </a:lnTo>
                  <a:lnTo>
                    <a:pt x="298513" y="104139"/>
                  </a:lnTo>
                  <a:close/>
                </a:path>
                <a:path w="631189" h="375920">
                  <a:moveTo>
                    <a:pt x="484593" y="104139"/>
                  </a:moveTo>
                  <a:lnTo>
                    <a:pt x="460522" y="118109"/>
                  </a:lnTo>
                  <a:lnTo>
                    <a:pt x="484593" y="133349"/>
                  </a:lnTo>
                  <a:lnTo>
                    <a:pt x="508623" y="118109"/>
                  </a:lnTo>
                  <a:lnTo>
                    <a:pt x="484593" y="104139"/>
                  </a:lnTo>
                  <a:close/>
                </a:path>
                <a:path w="631189" h="375920">
                  <a:moveTo>
                    <a:pt x="552466" y="102869"/>
                  </a:moveTo>
                  <a:lnTo>
                    <a:pt x="525612" y="118109"/>
                  </a:lnTo>
                  <a:lnTo>
                    <a:pt x="551749" y="133349"/>
                  </a:lnTo>
                  <a:lnTo>
                    <a:pt x="578688" y="118109"/>
                  </a:lnTo>
                  <a:lnTo>
                    <a:pt x="552466" y="102869"/>
                  </a:lnTo>
                  <a:close/>
                </a:path>
                <a:path w="631189" h="375920">
                  <a:moveTo>
                    <a:pt x="435776" y="96519"/>
                  </a:moveTo>
                  <a:lnTo>
                    <a:pt x="411704" y="110489"/>
                  </a:lnTo>
                  <a:lnTo>
                    <a:pt x="435776" y="124459"/>
                  </a:lnTo>
                  <a:lnTo>
                    <a:pt x="459805" y="110489"/>
                  </a:lnTo>
                  <a:lnTo>
                    <a:pt x="435776" y="96519"/>
                  </a:lnTo>
                  <a:close/>
                </a:path>
                <a:path w="631189" h="375920">
                  <a:moveTo>
                    <a:pt x="384133" y="90169"/>
                  </a:moveTo>
                  <a:lnTo>
                    <a:pt x="360062" y="104139"/>
                  </a:lnTo>
                  <a:lnTo>
                    <a:pt x="384133" y="118109"/>
                  </a:lnTo>
                  <a:lnTo>
                    <a:pt x="408163" y="104139"/>
                  </a:lnTo>
                  <a:lnTo>
                    <a:pt x="384133" y="90169"/>
                  </a:lnTo>
                  <a:close/>
                </a:path>
                <a:path w="631189" h="375920">
                  <a:moveTo>
                    <a:pt x="328950" y="86359"/>
                  </a:moveTo>
                  <a:lnTo>
                    <a:pt x="304878" y="101599"/>
                  </a:lnTo>
                  <a:lnTo>
                    <a:pt x="328950" y="115569"/>
                  </a:lnTo>
                  <a:lnTo>
                    <a:pt x="352979" y="101599"/>
                  </a:lnTo>
                  <a:lnTo>
                    <a:pt x="328950" y="86359"/>
                  </a:lnTo>
                  <a:close/>
                </a:path>
                <a:path w="631189" h="375920">
                  <a:moveTo>
                    <a:pt x="515705" y="86359"/>
                  </a:moveTo>
                  <a:lnTo>
                    <a:pt x="491634" y="101599"/>
                  </a:lnTo>
                  <a:lnTo>
                    <a:pt x="515705" y="115569"/>
                  </a:lnTo>
                  <a:lnTo>
                    <a:pt x="539735" y="101599"/>
                  </a:lnTo>
                  <a:lnTo>
                    <a:pt x="515705" y="86359"/>
                  </a:lnTo>
                  <a:close/>
                </a:path>
                <a:path w="631189" h="375920">
                  <a:moveTo>
                    <a:pt x="585011" y="83819"/>
                  </a:moveTo>
                  <a:lnTo>
                    <a:pt x="558157" y="99059"/>
                  </a:lnTo>
                  <a:lnTo>
                    <a:pt x="584295" y="114299"/>
                  </a:lnTo>
                  <a:lnTo>
                    <a:pt x="611191" y="99059"/>
                  </a:lnTo>
                  <a:lnTo>
                    <a:pt x="585011" y="83819"/>
                  </a:lnTo>
                  <a:close/>
                </a:path>
                <a:path w="631189" h="375920">
                  <a:moveTo>
                    <a:pt x="466171" y="78739"/>
                  </a:moveTo>
                  <a:lnTo>
                    <a:pt x="442141" y="92709"/>
                  </a:lnTo>
                  <a:lnTo>
                    <a:pt x="466171" y="107949"/>
                  </a:lnTo>
                  <a:lnTo>
                    <a:pt x="490200" y="92709"/>
                  </a:lnTo>
                  <a:lnTo>
                    <a:pt x="466171" y="78739"/>
                  </a:lnTo>
                  <a:close/>
                </a:path>
                <a:path w="631189" h="375920">
                  <a:moveTo>
                    <a:pt x="414529" y="72389"/>
                  </a:moveTo>
                  <a:lnTo>
                    <a:pt x="390499" y="86359"/>
                  </a:lnTo>
                  <a:lnTo>
                    <a:pt x="414529" y="101599"/>
                  </a:lnTo>
                  <a:lnTo>
                    <a:pt x="438558" y="86359"/>
                  </a:lnTo>
                  <a:lnTo>
                    <a:pt x="414529" y="72389"/>
                  </a:lnTo>
                  <a:close/>
                </a:path>
                <a:path w="631189" h="375920">
                  <a:moveTo>
                    <a:pt x="360062" y="68579"/>
                  </a:moveTo>
                  <a:lnTo>
                    <a:pt x="335990" y="83819"/>
                  </a:lnTo>
                  <a:lnTo>
                    <a:pt x="360062" y="97789"/>
                  </a:lnTo>
                  <a:lnTo>
                    <a:pt x="384133" y="83819"/>
                  </a:lnTo>
                  <a:lnTo>
                    <a:pt x="360062" y="68579"/>
                  </a:lnTo>
                  <a:close/>
                </a:path>
                <a:path w="631189" h="375920">
                  <a:moveTo>
                    <a:pt x="553899" y="66039"/>
                  </a:moveTo>
                  <a:lnTo>
                    <a:pt x="522745" y="83819"/>
                  </a:lnTo>
                  <a:lnTo>
                    <a:pt x="546100" y="97789"/>
                  </a:lnTo>
                  <a:lnTo>
                    <a:pt x="577254" y="78739"/>
                  </a:lnTo>
                  <a:lnTo>
                    <a:pt x="553899" y="66039"/>
                  </a:lnTo>
                  <a:close/>
                </a:path>
                <a:path w="631189" h="375920">
                  <a:moveTo>
                    <a:pt x="522745" y="48259"/>
                  </a:moveTo>
                  <a:lnTo>
                    <a:pt x="473253" y="76199"/>
                  </a:lnTo>
                  <a:lnTo>
                    <a:pt x="496608" y="90169"/>
                  </a:lnTo>
                  <a:lnTo>
                    <a:pt x="546100" y="60959"/>
                  </a:lnTo>
                  <a:lnTo>
                    <a:pt x="522745" y="48259"/>
                  </a:lnTo>
                  <a:close/>
                </a:path>
                <a:path w="631189" h="375920">
                  <a:moveTo>
                    <a:pt x="445683" y="54609"/>
                  </a:moveTo>
                  <a:lnTo>
                    <a:pt x="421611" y="68579"/>
                  </a:lnTo>
                  <a:lnTo>
                    <a:pt x="445683" y="83819"/>
                  </a:lnTo>
                  <a:lnTo>
                    <a:pt x="469712" y="68579"/>
                  </a:lnTo>
                  <a:lnTo>
                    <a:pt x="445683" y="54609"/>
                  </a:lnTo>
                  <a:close/>
                </a:path>
                <a:path w="631189" h="375920">
                  <a:moveTo>
                    <a:pt x="391216" y="52069"/>
                  </a:moveTo>
                  <a:lnTo>
                    <a:pt x="367144" y="66039"/>
                  </a:lnTo>
                  <a:lnTo>
                    <a:pt x="391216" y="80009"/>
                  </a:lnTo>
                  <a:lnTo>
                    <a:pt x="415245" y="66039"/>
                  </a:lnTo>
                  <a:lnTo>
                    <a:pt x="391216" y="52069"/>
                  </a:lnTo>
                  <a:close/>
                </a:path>
                <a:path w="631189" h="375920">
                  <a:moveTo>
                    <a:pt x="490917" y="29209"/>
                  </a:moveTo>
                  <a:lnTo>
                    <a:pt x="452723" y="52069"/>
                  </a:lnTo>
                  <a:lnTo>
                    <a:pt x="476078" y="64769"/>
                  </a:lnTo>
                  <a:lnTo>
                    <a:pt x="514272" y="43179"/>
                  </a:lnTo>
                  <a:lnTo>
                    <a:pt x="490917" y="29209"/>
                  </a:lnTo>
                  <a:close/>
                </a:path>
                <a:path w="631189" h="375920">
                  <a:moveTo>
                    <a:pt x="421611" y="33019"/>
                  </a:moveTo>
                  <a:lnTo>
                    <a:pt x="397539" y="46989"/>
                  </a:lnTo>
                  <a:lnTo>
                    <a:pt x="421611" y="60959"/>
                  </a:lnTo>
                  <a:lnTo>
                    <a:pt x="445683" y="46989"/>
                  </a:lnTo>
                  <a:lnTo>
                    <a:pt x="421611" y="33019"/>
                  </a:lnTo>
                  <a:close/>
                </a:path>
                <a:path w="631189" h="375920">
                  <a:moveTo>
                    <a:pt x="459805" y="11429"/>
                  </a:moveTo>
                  <a:lnTo>
                    <a:pt x="428693" y="29209"/>
                  </a:lnTo>
                  <a:lnTo>
                    <a:pt x="452723" y="43179"/>
                  </a:lnTo>
                  <a:lnTo>
                    <a:pt x="483877" y="25399"/>
                  </a:lnTo>
                  <a:lnTo>
                    <a:pt x="459805" y="11429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60098" y="3749956"/>
              <a:ext cx="234950" cy="434975"/>
            </a:xfrm>
            <a:custGeom>
              <a:avLst/>
              <a:gdLst/>
              <a:ahLst/>
              <a:cxnLst/>
              <a:rect l="l" t="t" r="r" b="b"/>
              <a:pathLst>
                <a:path w="234950" h="434975">
                  <a:moveTo>
                    <a:pt x="214325" y="0"/>
                  </a:moveTo>
                  <a:lnTo>
                    <a:pt x="20530" y="674"/>
                  </a:lnTo>
                  <a:lnTo>
                    <a:pt x="0" y="353291"/>
                  </a:lnTo>
                  <a:lnTo>
                    <a:pt x="2331" y="369384"/>
                  </a:lnTo>
                  <a:lnTo>
                    <a:pt x="34652" y="411232"/>
                  </a:lnTo>
                  <a:lnTo>
                    <a:pt x="73036" y="428714"/>
                  </a:lnTo>
                  <a:lnTo>
                    <a:pt x="116732" y="434535"/>
                  </a:lnTo>
                  <a:lnTo>
                    <a:pt x="139017" y="433069"/>
                  </a:lnTo>
                  <a:lnTo>
                    <a:pt x="181185" y="421131"/>
                  </a:lnTo>
                  <a:lnTo>
                    <a:pt x="214462" y="397872"/>
                  </a:lnTo>
                  <a:lnTo>
                    <a:pt x="234856" y="351859"/>
                  </a:lnTo>
                  <a:lnTo>
                    <a:pt x="214325" y="0"/>
                  </a:lnTo>
                  <a:close/>
                </a:path>
              </a:pathLst>
            </a:custGeom>
            <a:solidFill>
              <a:srgbClr val="389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0098" y="3749956"/>
              <a:ext cx="234856" cy="4345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5653" y="3749956"/>
              <a:ext cx="203027" cy="1410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57990" y="3682998"/>
              <a:ext cx="238760" cy="605155"/>
            </a:xfrm>
            <a:custGeom>
              <a:avLst/>
              <a:gdLst/>
              <a:ahLst/>
              <a:cxnLst/>
              <a:rect l="l" t="t" r="r" b="b"/>
              <a:pathLst>
                <a:path w="238760" h="605154">
                  <a:moveTo>
                    <a:pt x="119794" y="0"/>
                  </a:moveTo>
                  <a:lnTo>
                    <a:pt x="51642" y="19594"/>
                  </a:lnTo>
                  <a:lnTo>
                    <a:pt x="23577" y="54165"/>
                  </a:lnTo>
                  <a:lnTo>
                    <a:pt x="21204" y="67632"/>
                  </a:lnTo>
                  <a:lnTo>
                    <a:pt x="20488" y="67632"/>
                  </a:lnTo>
                  <a:lnTo>
                    <a:pt x="12095" y="211073"/>
                  </a:lnTo>
                  <a:lnTo>
                    <a:pt x="82" y="419533"/>
                  </a:lnTo>
                  <a:lnTo>
                    <a:pt x="0" y="426613"/>
                  </a:lnTo>
                  <a:lnTo>
                    <a:pt x="674" y="431543"/>
                  </a:lnTo>
                  <a:lnTo>
                    <a:pt x="2107" y="437190"/>
                  </a:lnTo>
                  <a:lnTo>
                    <a:pt x="0" y="521257"/>
                  </a:lnTo>
                  <a:lnTo>
                    <a:pt x="20292" y="567975"/>
                  </a:lnTo>
                  <a:lnTo>
                    <a:pt x="53173" y="590943"/>
                  </a:lnTo>
                  <a:lnTo>
                    <a:pt x="95150" y="603083"/>
                  </a:lnTo>
                  <a:lnTo>
                    <a:pt x="118123" y="604649"/>
                  </a:lnTo>
                  <a:lnTo>
                    <a:pt x="141522" y="603083"/>
                  </a:lnTo>
                  <a:lnTo>
                    <a:pt x="184082" y="590943"/>
                  </a:lnTo>
                  <a:lnTo>
                    <a:pt x="217784" y="567864"/>
                  </a:lnTo>
                  <a:lnTo>
                    <a:pt x="238397" y="520582"/>
                  </a:lnTo>
                  <a:lnTo>
                    <a:pt x="237895" y="500777"/>
                  </a:lnTo>
                  <a:lnTo>
                    <a:pt x="118123" y="500777"/>
                  </a:lnTo>
                  <a:lnTo>
                    <a:pt x="95663" y="499222"/>
                  </a:lnTo>
                  <a:lnTo>
                    <a:pt x="54744" y="487373"/>
                  </a:lnTo>
                  <a:lnTo>
                    <a:pt x="17663" y="458928"/>
                  </a:lnTo>
                  <a:lnTo>
                    <a:pt x="6323" y="429394"/>
                  </a:lnTo>
                  <a:lnTo>
                    <a:pt x="4215" y="429394"/>
                  </a:lnTo>
                  <a:lnTo>
                    <a:pt x="3541" y="426613"/>
                  </a:lnTo>
                  <a:lnTo>
                    <a:pt x="3660" y="419533"/>
                  </a:lnTo>
                  <a:lnTo>
                    <a:pt x="18380" y="160211"/>
                  </a:lnTo>
                  <a:lnTo>
                    <a:pt x="23265" y="160211"/>
                  </a:lnTo>
                  <a:lnTo>
                    <a:pt x="19771" y="151025"/>
                  </a:lnTo>
                  <a:lnTo>
                    <a:pt x="23354" y="83898"/>
                  </a:lnTo>
                  <a:lnTo>
                    <a:pt x="214478" y="83898"/>
                  </a:lnTo>
                  <a:lnTo>
                    <a:pt x="215042" y="82465"/>
                  </a:lnTo>
                  <a:lnTo>
                    <a:pt x="218716" y="82465"/>
                  </a:lnTo>
                  <a:lnTo>
                    <a:pt x="217867" y="68349"/>
                  </a:lnTo>
                  <a:lnTo>
                    <a:pt x="217150" y="68349"/>
                  </a:lnTo>
                  <a:lnTo>
                    <a:pt x="214890" y="54467"/>
                  </a:lnTo>
                  <a:lnTo>
                    <a:pt x="209187" y="41585"/>
                  </a:lnTo>
                  <a:lnTo>
                    <a:pt x="200033" y="29885"/>
                  </a:lnTo>
                  <a:lnTo>
                    <a:pt x="187471" y="19594"/>
                  </a:lnTo>
                  <a:lnTo>
                    <a:pt x="155784" y="4898"/>
                  </a:lnTo>
                  <a:lnTo>
                    <a:pt x="119794" y="0"/>
                  </a:lnTo>
                  <a:close/>
                </a:path>
                <a:path w="238760" h="605154">
                  <a:moveTo>
                    <a:pt x="223292" y="158821"/>
                  </a:moveTo>
                  <a:lnTo>
                    <a:pt x="219300" y="158821"/>
                  </a:lnTo>
                  <a:lnTo>
                    <a:pt x="234771" y="419533"/>
                  </a:lnTo>
                  <a:lnTo>
                    <a:pt x="234814" y="426613"/>
                  </a:lnTo>
                  <a:lnTo>
                    <a:pt x="234139" y="429394"/>
                  </a:lnTo>
                  <a:lnTo>
                    <a:pt x="232031" y="429394"/>
                  </a:lnTo>
                  <a:lnTo>
                    <a:pt x="232031" y="436515"/>
                  </a:lnTo>
                  <a:lnTo>
                    <a:pt x="200203" y="477474"/>
                  </a:lnTo>
                  <a:lnTo>
                    <a:pt x="162594" y="494688"/>
                  </a:lnTo>
                  <a:lnTo>
                    <a:pt x="118123" y="500777"/>
                  </a:lnTo>
                  <a:lnTo>
                    <a:pt x="237895" y="500777"/>
                  </a:lnTo>
                  <a:lnTo>
                    <a:pt x="236247" y="435799"/>
                  </a:lnTo>
                  <a:lnTo>
                    <a:pt x="237680" y="430827"/>
                  </a:lnTo>
                  <a:lnTo>
                    <a:pt x="238397" y="425180"/>
                  </a:lnTo>
                  <a:lnTo>
                    <a:pt x="238397" y="419533"/>
                  </a:lnTo>
                  <a:lnTo>
                    <a:pt x="223292" y="158821"/>
                  </a:lnTo>
                  <a:close/>
                </a:path>
                <a:path w="238760" h="605154">
                  <a:moveTo>
                    <a:pt x="23265" y="160211"/>
                  </a:moveTo>
                  <a:lnTo>
                    <a:pt x="18380" y="160211"/>
                  </a:lnTo>
                  <a:lnTo>
                    <a:pt x="22756" y="168029"/>
                  </a:lnTo>
                  <a:lnTo>
                    <a:pt x="59723" y="198860"/>
                  </a:lnTo>
                  <a:lnTo>
                    <a:pt x="97945" y="209741"/>
                  </a:lnTo>
                  <a:lnTo>
                    <a:pt x="118123" y="211073"/>
                  </a:lnTo>
                  <a:lnTo>
                    <a:pt x="138312" y="209630"/>
                  </a:lnTo>
                  <a:lnTo>
                    <a:pt x="149150" y="207280"/>
                  </a:lnTo>
                  <a:lnTo>
                    <a:pt x="119177" y="207280"/>
                  </a:lnTo>
                  <a:lnTo>
                    <a:pt x="80181" y="201918"/>
                  </a:lnTo>
                  <a:lnTo>
                    <a:pt x="45951" y="185621"/>
                  </a:lnTo>
                  <a:lnTo>
                    <a:pt x="36708" y="178242"/>
                  </a:lnTo>
                  <a:lnTo>
                    <a:pt x="29177" y="169919"/>
                  </a:lnTo>
                  <a:lnTo>
                    <a:pt x="23488" y="160798"/>
                  </a:lnTo>
                  <a:lnTo>
                    <a:pt x="23265" y="160211"/>
                  </a:lnTo>
                  <a:close/>
                </a:path>
                <a:path w="238760" h="605154">
                  <a:moveTo>
                    <a:pt x="218716" y="82465"/>
                  </a:moveTo>
                  <a:lnTo>
                    <a:pt x="215042" y="82465"/>
                  </a:lnTo>
                  <a:lnTo>
                    <a:pt x="219300" y="149592"/>
                  </a:lnTo>
                  <a:lnTo>
                    <a:pt x="215477" y="159395"/>
                  </a:lnTo>
                  <a:lnTo>
                    <a:pt x="158174" y="201644"/>
                  </a:lnTo>
                  <a:lnTo>
                    <a:pt x="119177" y="207280"/>
                  </a:lnTo>
                  <a:lnTo>
                    <a:pt x="149150" y="207280"/>
                  </a:lnTo>
                  <a:lnTo>
                    <a:pt x="193795" y="188486"/>
                  </a:lnTo>
                  <a:lnTo>
                    <a:pt x="219300" y="158821"/>
                  </a:lnTo>
                  <a:lnTo>
                    <a:pt x="223292" y="158821"/>
                  </a:lnTo>
                  <a:lnTo>
                    <a:pt x="218716" y="82465"/>
                  </a:lnTo>
                  <a:close/>
                </a:path>
                <a:path w="238760" h="605154">
                  <a:moveTo>
                    <a:pt x="214478" y="83898"/>
                  </a:moveTo>
                  <a:lnTo>
                    <a:pt x="23354" y="83898"/>
                  </a:lnTo>
                  <a:lnTo>
                    <a:pt x="26917" y="93275"/>
                  </a:lnTo>
                  <a:lnTo>
                    <a:pt x="64087" y="126673"/>
                  </a:lnTo>
                  <a:lnTo>
                    <a:pt x="118123" y="138299"/>
                  </a:lnTo>
                  <a:lnTo>
                    <a:pt x="137132" y="136972"/>
                  </a:lnTo>
                  <a:lnTo>
                    <a:pt x="188863" y="117103"/>
                  </a:lnTo>
                  <a:lnTo>
                    <a:pt x="214478" y="83898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451163" y="2576137"/>
            <a:ext cx="346075" cy="433705"/>
          </a:xfrm>
          <a:custGeom>
            <a:avLst/>
            <a:gdLst/>
            <a:ahLst/>
            <a:cxnLst/>
            <a:rect l="l" t="t" r="r" b="b"/>
            <a:pathLst>
              <a:path w="346075" h="433705">
                <a:moveTo>
                  <a:pt x="132794" y="0"/>
                </a:moveTo>
                <a:lnTo>
                  <a:pt x="0" y="0"/>
                </a:lnTo>
                <a:lnTo>
                  <a:pt x="0" y="433186"/>
                </a:lnTo>
                <a:lnTo>
                  <a:pt x="119725" y="433186"/>
                </a:lnTo>
                <a:lnTo>
                  <a:pt x="171255" y="429646"/>
                </a:lnTo>
                <a:lnTo>
                  <a:pt x="216423" y="419023"/>
                </a:lnTo>
                <a:lnTo>
                  <a:pt x="255187" y="401312"/>
                </a:lnTo>
                <a:lnTo>
                  <a:pt x="270321" y="389699"/>
                </a:lnTo>
                <a:lnTo>
                  <a:pt x="50166" y="389699"/>
                </a:lnTo>
                <a:lnTo>
                  <a:pt x="50166" y="43613"/>
                </a:lnTo>
                <a:lnTo>
                  <a:pt x="274031" y="43613"/>
                </a:lnTo>
                <a:lnTo>
                  <a:pt x="258889" y="31536"/>
                </a:lnTo>
                <a:lnTo>
                  <a:pt x="222430" y="14021"/>
                </a:lnTo>
                <a:lnTo>
                  <a:pt x="180359" y="3506"/>
                </a:lnTo>
                <a:lnTo>
                  <a:pt x="132794" y="0"/>
                </a:lnTo>
                <a:close/>
              </a:path>
              <a:path w="346075" h="433705">
                <a:moveTo>
                  <a:pt x="274031" y="43613"/>
                </a:moveTo>
                <a:lnTo>
                  <a:pt x="123519" y="43613"/>
                </a:lnTo>
                <a:lnTo>
                  <a:pt x="162725" y="46300"/>
                </a:lnTo>
                <a:lnTo>
                  <a:pt x="196872" y="54359"/>
                </a:lnTo>
                <a:lnTo>
                  <a:pt x="249990" y="86595"/>
                </a:lnTo>
                <a:lnTo>
                  <a:pt x="281871" y="139974"/>
                </a:lnTo>
                <a:lnTo>
                  <a:pt x="292569" y="214275"/>
                </a:lnTo>
                <a:lnTo>
                  <a:pt x="289723" y="255038"/>
                </a:lnTo>
                <a:lnTo>
                  <a:pt x="266958" y="320619"/>
                </a:lnTo>
                <a:lnTo>
                  <a:pt x="221508" y="364811"/>
                </a:lnTo>
                <a:lnTo>
                  <a:pt x="153846" y="386934"/>
                </a:lnTo>
                <a:lnTo>
                  <a:pt x="111715" y="389699"/>
                </a:lnTo>
                <a:lnTo>
                  <a:pt x="270321" y="389699"/>
                </a:lnTo>
                <a:lnTo>
                  <a:pt x="312962" y="344970"/>
                </a:lnTo>
                <a:lnTo>
                  <a:pt x="331142" y="307118"/>
                </a:lnTo>
                <a:lnTo>
                  <a:pt x="342050" y="262960"/>
                </a:lnTo>
                <a:lnTo>
                  <a:pt x="345686" y="212506"/>
                </a:lnTo>
                <a:lnTo>
                  <a:pt x="342202" y="165037"/>
                </a:lnTo>
                <a:lnTo>
                  <a:pt x="331722" y="123134"/>
                </a:lnTo>
                <a:lnTo>
                  <a:pt x="314207" y="86802"/>
                </a:lnTo>
                <a:lnTo>
                  <a:pt x="289618" y="56044"/>
                </a:lnTo>
                <a:lnTo>
                  <a:pt x="274031" y="43613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68095" y="2678661"/>
            <a:ext cx="299085" cy="337185"/>
          </a:xfrm>
          <a:custGeom>
            <a:avLst/>
            <a:gdLst/>
            <a:ahLst/>
            <a:cxnLst/>
            <a:rect l="l" t="t" r="r" b="b"/>
            <a:pathLst>
              <a:path w="299084" h="337185">
                <a:moveTo>
                  <a:pt x="150078" y="0"/>
                </a:moveTo>
                <a:lnTo>
                  <a:pt x="87106" y="11087"/>
                </a:lnTo>
                <a:lnTo>
                  <a:pt x="39627" y="44330"/>
                </a:lnTo>
                <a:lnTo>
                  <a:pt x="9854" y="97382"/>
                </a:lnTo>
                <a:lnTo>
                  <a:pt x="0" y="168007"/>
                </a:lnTo>
                <a:lnTo>
                  <a:pt x="1113" y="192800"/>
                </a:lnTo>
                <a:lnTo>
                  <a:pt x="10137" y="237534"/>
                </a:lnTo>
                <a:lnTo>
                  <a:pt x="28311" y="275474"/>
                </a:lnTo>
                <a:lnTo>
                  <a:pt x="54527" y="304803"/>
                </a:lnTo>
                <a:lnTo>
                  <a:pt x="88035" y="325078"/>
                </a:lnTo>
                <a:lnTo>
                  <a:pt x="126780" y="335289"/>
                </a:lnTo>
                <a:lnTo>
                  <a:pt x="147970" y="336562"/>
                </a:lnTo>
                <a:lnTo>
                  <a:pt x="181235" y="333780"/>
                </a:lnTo>
                <a:lnTo>
                  <a:pt x="210784" y="325432"/>
                </a:lnTo>
                <a:lnTo>
                  <a:pt x="236539" y="311514"/>
                </a:lnTo>
                <a:lnTo>
                  <a:pt x="254637" y="295393"/>
                </a:lnTo>
                <a:lnTo>
                  <a:pt x="149235" y="295393"/>
                </a:lnTo>
                <a:lnTo>
                  <a:pt x="126391" y="293355"/>
                </a:lnTo>
                <a:lnTo>
                  <a:pt x="89715" y="277064"/>
                </a:lnTo>
                <a:lnTo>
                  <a:pt x="64882" y="244686"/>
                </a:lnTo>
                <a:lnTo>
                  <a:pt x="52524" y="197280"/>
                </a:lnTo>
                <a:lnTo>
                  <a:pt x="51009" y="168007"/>
                </a:lnTo>
                <a:lnTo>
                  <a:pt x="52518" y="138561"/>
                </a:lnTo>
                <a:lnTo>
                  <a:pt x="64704" y="91316"/>
                </a:lnTo>
                <a:lnTo>
                  <a:pt x="89287" y="59650"/>
                </a:lnTo>
                <a:lnTo>
                  <a:pt x="125792" y="43784"/>
                </a:lnTo>
                <a:lnTo>
                  <a:pt x="148392" y="41801"/>
                </a:lnTo>
                <a:lnTo>
                  <a:pt x="254459" y="41801"/>
                </a:lnTo>
                <a:lnTo>
                  <a:pt x="236454" y="25528"/>
                </a:lnTo>
                <a:lnTo>
                  <a:pt x="211048" y="11345"/>
                </a:lnTo>
                <a:lnTo>
                  <a:pt x="182243" y="2836"/>
                </a:lnTo>
                <a:lnTo>
                  <a:pt x="150078" y="0"/>
                </a:lnTo>
                <a:close/>
              </a:path>
              <a:path w="299084" h="337185">
                <a:moveTo>
                  <a:pt x="254459" y="41801"/>
                </a:moveTo>
                <a:lnTo>
                  <a:pt x="148392" y="41801"/>
                </a:lnTo>
                <a:lnTo>
                  <a:pt x="171486" y="43809"/>
                </a:lnTo>
                <a:lnTo>
                  <a:pt x="191497" y="49834"/>
                </a:lnTo>
                <a:lnTo>
                  <a:pt x="222588" y="73953"/>
                </a:lnTo>
                <a:lnTo>
                  <a:pt x="241190" y="113521"/>
                </a:lnTo>
                <a:lnTo>
                  <a:pt x="247461" y="168007"/>
                </a:lnTo>
                <a:lnTo>
                  <a:pt x="245886" y="197377"/>
                </a:lnTo>
                <a:lnTo>
                  <a:pt x="233411" y="244835"/>
                </a:lnTo>
                <a:lnTo>
                  <a:pt x="208518" y="277135"/>
                </a:lnTo>
                <a:lnTo>
                  <a:pt x="171842" y="293363"/>
                </a:lnTo>
                <a:lnTo>
                  <a:pt x="149235" y="295393"/>
                </a:lnTo>
                <a:lnTo>
                  <a:pt x="254637" y="295393"/>
                </a:lnTo>
                <a:lnTo>
                  <a:pt x="288406" y="238737"/>
                </a:lnTo>
                <a:lnTo>
                  <a:pt x="298471" y="168007"/>
                </a:lnTo>
                <a:lnTo>
                  <a:pt x="295948" y="131354"/>
                </a:lnTo>
                <a:lnTo>
                  <a:pt x="288406" y="98699"/>
                </a:lnTo>
                <a:lnTo>
                  <a:pt x="275884" y="70042"/>
                </a:lnTo>
                <a:lnTo>
                  <a:pt x="258421" y="45383"/>
                </a:lnTo>
                <a:lnTo>
                  <a:pt x="254459" y="41801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58797" y="2678671"/>
            <a:ext cx="638810" cy="476884"/>
          </a:xfrm>
          <a:custGeom>
            <a:avLst/>
            <a:gdLst/>
            <a:ahLst/>
            <a:cxnLst/>
            <a:rect l="l" t="t" r="r" b="b"/>
            <a:pathLst>
              <a:path w="638809" h="476885">
                <a:moveTo>
                  <a:pt x="304800" y="5892"/>
                </a:moveTo>
                <a:lnTo>
                  <a:pt x="252095" y="5892"/>
                </a:lnTo>
                <a:lnTo>
                  <a:pt x="171577" y="231000"/>
                </a:lnTo>
                <a:lnTo>
                  <a:pt x="155562" y="282625"/>
                </a:lnTo>
                <a:lnTo>
                  <a:pt x="153035" y="282625"/>
                </a:lnTo>
                <a:lnTo>
                  <a:pt x="149072" y="266357"/>
                </a:lnTo>
                <a:lnTo>
                  <a:pt x="142913" y="245681"/>
                </a:lnTo>
                <a:lnTo>
                  <a:pt x="123939" y="191096"/>
                </a:lnTo>
                <a:lnTo>
                  <a:pt x="52692" y="5892"/>
                </a:lnTo>
                <a:lnTo>
                  <a:pt x="0" y="5892"/>
                </a:lnTo>
                <a:lnTo>
                  <a:pt x="131102" y="332473"/>
                </a:lnTo>
                <a:lnTo>
                  <a:pt x="112979" y="378701"/>
                </a:lnTo>
                <a:lnTo>
                  <a:pt x="100406" y="403580"/>
                </a:lnTo>
                <a:lnTo>
                  <a:pt x="84213" y="421360"/>
                </a:lnTo>
                <a:lnTo>
                  <a:pt x="64363" y="432028"/>
                </a:lnTo>
                <a:lnTo>
                  <a:pt x="40894" y="435584"/>
                </a:lnTo>
                <a:lnTo>
                  <a:pt x="21602" y="434682"/>
                </a:lnTo>
                <a:lnTo>
                  <a:pt x="4216" y="432003"/>
                </a:lnTo>
                <a:lnTo>
                  <a:pt x="4216" y="471398"/>
                </a:lnTo>
                <a:lnTo>
                  <a:pt x="26403" y="475195"/>
                </a:lnTo>
                <a:lnTo>
                  <a:pt x="48895" y="476465"/>
                </a:lnTo>
                <a:lnTo>
                  <a:pt x="68097" y="475018"/>
                </a:lnTo>
                <a:lnTo>
                  <a:pt x="116776" y="453491"/>
                </a:lnTo>
                <a:lnTo>
                  <a:pt x="142748" y="422554"/>
                </a:lnTo>
                <a:lnTo>
                  <a:pt x="165252" y="375742"/>
                </a:lnTo>
                <a:lnTo>
                  <a:pt x="304800" y="5892"/>
                </a:lnTo>
                <a:close/>
              </a:path>
              <a:path w="638809" h="476885">
                <a:moveTo>
                  <a:pt x="638251" y="168008"/>
                </a:moveTo>
                <a:lnTo>
                  <a:pt x="628142" y="98691"/>
                </a:lnTo>
                <a:lnTo>
                  <a:pt x="597789" y="45377"/>
                </a:lnTo>
                <a:lnTo>
                  <a:pt x="593864" y="41795"/>
                </a:lnTo>
                <a:lnTo>
                  <a:pt x="587248" y="35750"/>
                </a:lnTo>
                <a:lnTo>
                  <a:pt x="587248" y="168008"/>
                </a:lnTo>
                <a:lnTo>
                  <a:pt x="585660" y="197370"/>
                </a:lnTo>
                <a:lnTo>
                  <a:pt x="573011" y="244830"/>
                </a:lnTo>
                <a:lnTo>
                  <a:pt x="548119" y="277126"/>
                </a:lnTo>
                <a:lnTo>
                  <a:pt x="511441" y="293357"/>
                </a:lnTo>
                <a:lnTo>
                  <a:pt x="488594" y="295389"/>
                </a:lnTo>
                <a:lnTo>
                  <a:pt x="465988" y="293357"/>
                </a:lnTo>
                <a:lnTo>
                  <a:pt x="429310" y="277063"/>
                </a:lnTo>
                <a:lnTo>
                  <a:pt x="404418" y="244678"/>
                </a:lnTo>
                <a:lnTo>
                  <a:pt x="391947" y="197281"/>
                </a:lnTo>
                <a:lnTo>
                  <a:pt x="390372" y="168008"/>
                </a:lnTo>
                <a:lnTo>
                  <a:pt x="391947" y="138557"/>
                </a:lnTo>
                <a:lnTo>
                  <a:pt x="404418" y="91313"/>
                </a:lnTo>
                <a:lnTo>
                  <a:pt x="429006" y="59651"/>
                </a:lnTo>
                <a:lnTo>
                  <a:pt x="465404" y="43776"/>
                </a:lnTo>
                <a:lnTo>
                  <a:pt x="511086" y="43802"/>
                </a:lnTo>
                <a:lnTo>
                  <a:pt x="548055" y="59880"/>
                </a:lnTo>
                <a:lnTo>
                  <a:pt x="573011" y="91871"/>
                </a:lnTo>
                <a:lnTo>
                  <a:pt x="585660" y="138899"/>
                </a:lnTo>
                <a:lnTo>
                  <a:pt x="587248" y="168008"/>
                </a:lnTo>
                <a:lnTo>
                  <a:pt x="587248" y="35750"/>
                </a:lnTo>
                <a:lnTo>
                  <a:pt x="576059" y="25527"/>
                </a:lnTo>
                <a:lnTo>
                  <a:pt x="550722" y="11341"/>
                </a:lnTo>
                <a:lnTo>
                  <a:pt x="521843" y="2832"/>
                </a:lnTo>
                <a:lnTo>
                  <a:pt x="489445" y="0"/>
                </a:lnTo>
                <a:lnTo>
                  <a:pt x="456184" y="2768"/>
                </a:lnTo>
                <a:lnTo>
                  <a:pt x="401053" y="24942"/>
                </a:lnTo>
                <a:lnTo>
                  <a:pt x="361950" y="68656"/>
                </a:lnTo>
                <a:lnTo>
                  <a:pt x="341884" y="130505"/>
                </a:lnTo>
                <a:lnTo>
                  <a:pt x="339356" y="168008"/>
                </a:lnTo>
                <a:lnTo>
                  <a:pt x="340537" y="192798"/>
                </a:lnTo>
                <a:lnTo>
                  <a:pt x="349859" y="237528"/>
                </a:lnTo>
                <a:lnTo>
                  <a:pt x="368033" y="275475"/>
                </a:lnTo>
                <a:lnTo>
                  <a:pt x="394131" y="304800"/>
                </a:lnTo>
                <a:lnTo>
                  <a:pt x="427570" y="325069"/>
                </a:lnTo>
                <a:lnTo>
                  <a:pt x="466153" y="335280"/>
                </a:lnTo>
                <a:lnTo>
                  <a:pt x="487337" y="336562"/>
                </a:lnTo>
                <a:lnTo>
                  <a:pt x="520776" y="333781"/>
                </a:lnTo>
                <a:lnTo>
                  <a:pt x="550354" y="325424"/>
                </a:lnTo>
                <a:lnTo>
                  <a:pt x="576135" y="311505"/>
                </a:lnTo>
                <a:lnTo>
                  <a:pt x="594385" y="295389"/>
                </a:lnTo>
                <a:lnTo>
                  <a:pt x="598208" y="292023"/>
                </a:lnTo>
                <a:lnTo>
                  <a:pt x="615670" y="267550"/>
                </a:lnTo>
                <a:lnTo>
                  <a:pt x="628192" y="238734"/>
                </a:lnTo>
                <a:lnTo>
                  <a:pt x="635736" y="205549"/>
                </a:lnTo>
                <a:lnTo>
                  <a:pt x="638251" y="168008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79686" y="2684561"/>
            <a:ext cx="271780" cy="330835"/>
          </a:xfrm>
          <a:custGeom>
            <a:avLst/>
            <a:gdLst/>
            <a:ahLst/>
            <a:cxnLst/>
            <a:rect l="l" t="t" r="r" b="b"/>
            <a:pathLst>
              <a:path w="271779" h="330835">
                <a:moveTo>
                  <a:pt x="271490" y="0"/>
                </a:moveTo>
                <a:lnTo>
                  <a:pt x="222588" y="0"/>
                </a:lnTo>
                <a:lnTo>
                  <a:pt x="222588" y="170662"/>
                </a:lnTo>
                <a:lnTo>
                  <a:pt x="221093" y="200053"/>
                </a:lnTo>
                <a:lnTo>
                  <a:pt x="209249" y="245563"/>
                </a:lnTo>
                <a:lnTo>
                  <a:pt x="168469" y="282540"/>
                </a:lnTo>
                <a:lnTo>
                  <a:pt x="124362" y="289493"/>
                </a:lnTo>
                <a:lnTo>
                  <a:pt x="106347" y="288276"/>
                </a:lnTo>
                <a:lnTo>
                  <a:pt x="67872" y="269983"/>
                </a:lnTo>
                <a:lnTo>
                  <a:pt x="50858" y="229285"/>
                </a:lnTo>
                <a:lnTo>
                  <a:pt x="49745" y="0"/>
                </a:lnTo>
                <a:lnTo>
                  <a:pt x="0" y="0"/>
                </a:lnTo>
                <a:lnTo>
                  <a:pt x="0" y="212463"/>
                </a:lnTo>
                <a:lnTo>
                  <a:pt x="7324" y="265964"/>
                </a:lnTo>
                <a:lnTo>
                  <a:pt x="29509" y="302556"/>
                </a:lnTo>
                <a:lnTo>
                  <a:pt x="66186" y="323641"/>
                </a:lnTo>
                <a:lnTo>
                  <a:pt x="118039" y="330663"/>
                </a:lnTo>
                <a:lnTo>
                  <a:pt x="134882" y="329865"/>
                </a:lnTo>
                <a:lnTo>
                  <a:pt x="179166" y="317937"/>
                </a:lnTo>
                <a:lnTo>
                  <a:pt x="213017" y="292527"/>
                </a:lnTo>
                <a:lnTo>
                  <a:pt x="221323" y="281276"/>
                </a:lnTo>
                <a:lnTo>
                  <a:pt x="223853" y="281276"/>
                </a:lnTo>
                <a:lnTo>
                  <a:pt x="231019" y="324763"/>
                </a:lnTo>
                <a:lnTo>
                  <a:pt x="271490" y="324763"/>
                </a:lnTo>
                <a:lnTo>
                  <a:pt x="271490" y="0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43575" y="3276484"/>
            <a:ext cx="271780" cy="461009"/>
          </a:xfrm>
          <a:custGeom>
            <a:avLst/>
            <a:gdLst/>
            <a:ahLst/>
            <a:cxnLst/>
            <a:rect l="l" t="t" r="r" b="b"/>
            <a:pathLst>
              <a:path w="271779" h="461010">
                <a:moveTo>
                  <a:pt x="49323" y="0"/>
                </a:moveTo>
                <a:lnTo>
                  <a:pt x="0" y="0"/>
                </a:lnTo>
                <a:lnTo>
                  <a:pt x="0" y="460998"/>
                </a:lnTo>
                <a:lnTo>
                  <a:pt x="49323" y="460998"/>
                </a:lnTo>
                <a:lnTo>
                  <a:pt x="49323" y="291179"/>
                </a:lnTo>
                <a:lnTo>
                  <a:pt x="50759" y="261756"/>
                </a:lnTo>
                <a:lnTo>
                  <a:pt x="62484" y="216200"/>
                </a:lnTo>
                <a:lnTo>
                  <a:pt x="103284" y="179121"/>
                </a:lnTo>
                <a:lnTo>
                  <a:pt x="147549" y="172137"/>
                </a:lnTo>
                <a:lnTo>
                  <a:pt x="165564" y="173361"/>
                </a:lnTo>
                <a:lnTo>
                  <a:pt x="204039" y="191731"/>
                </a:lnTo>
                <a:lnTo>
                  <a:pt x="221053" y="232352"/>
                </a:lnTo>
                <a:lnTo>
                  <a:pt x="222167" y="460998"/>
                </a:lnTo>
                <a:lnTo>
                  <a:pt x="271490" y="460998"/>
                </a:lnTo>
                <a:lnTo>
                  <a:pt x="271490" y="249166"/>
                </a:lnTo>
                <a:lnTo>
                  <a:pt x="263955" y="195882"/>
                </a:lnTo>
                <a:lnTo>
                  <a:pt x="241559" y="159284"/>
                </a:lnTo>
                <a:lnTo>
                  <a:pt x="204513" y="138046"/>
                </a:lnTo>
                <a:lnTo>
                  <a:pt x="152608" y="130967"/>
                </a:lnTo>
                <a:lnTo>
                  <a:pt x="135758" y="131806"/>
                </a:lnTo>
                <a:lnTo>
                  <a:pt x="91058" y="144451"/>
                </a:lnTo>
                <a:lnTo>
                  <a:pt x="57801" y="170246"/>
                </a:lnTo>
                <a:lnTo>
                  <a:pt x="49745" y="181323"/>
                </a:lnTo>
                <a:lnTo>
                  <a:pt x="46794" y="181323"/>
                </a:lnTo>
                <a:lnTo>
                  <a:pt x="49165" y="151546"/>
                </a:lnTo>
                <a:lnTo>
                  <a:pt x="49323" y="0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91835" y="3407452"/>
            <a:ext cx="260985" cy="336550"/>
          </a:xfrm>
          <a:custGeom>
            <a:avLst/>
            <a:gdLst/>
            <a:ahLst/>
            <a:cxnLst/>
            <a:rect l="l" t="t" r="r" b="b"/>
            <a:pathLst>
              <a:path w="260984" h="336550">
                <a:moveTo>
                  <a:pt x="244787" y="40537"/>
                </a:moveTo>
                <a:lnTo>
                  <a:pt x="143711" y="40537"/>
                </a:lnTo>
                <a:lnTo>
                  <a:pt x="160475" y="41675"/>
                </a:lnTo>
                <a:lnTo>
                  <a:pt x="174749" y="45093"/>
                </a:lnTo>
                <a:lnTo>
                  <a:pt x="208316" y="82007"/>
                </a:lnTo>
                <a:lnTo>
                  <a:pt x="212427" y="135349"/>
                </a:lnTo>
                <a:lnTo>
                  <a:pt x="157623" y="137161"/>
                </a:lnTo>
                <a:lnTo>
                  <a:pt x="100916" y="142804"/>
                </a:lnTo>
                <a:lnTo>
                  <a:pt x="56776" y="155939"/>
                </a:lnTo>
                <a:lnTo>
                  <a:pt x="6276" y="204676"/>
                </a:lnTo>
                <a:lnTo>
                  <a:pt x="0" y="240823"/>
                </a:lnTo>
                <a:lnTo>
                  <a:pt x="1688" y="261932"/>
                </a:lnTo>
                <a:lnTo>
                  <a:pt x="27358" y="311068"/>
                </a:lnTo>
                <a:lnTo>
                  <a:pt x="80475" y="334380"/>
                </a:lnTo>
                <a:lnTo>
                  <a:pt x="103240" y="335930"/>
                </a:lnTo>
                <a:lnTo>
                  <a:pt x="120544" y="335258"/>
                </a:lnTo>
                <a:lnTo>
                  <a:pt x="163525" y="325185"/>
                </a:lnTo>
                <a:lnTo>
                  <a:pt x="199924" y="297843"/>
                </a:lnTo>
                <a:lnTo>
                  <a:pt x="202033" y="295393"/>
                </a:lnTo>
                <a:lnTo>
                  <a:pt x="112936" y="295393"/>
                </a:lnTo>
                <a:lnTo>
                  <a:pt x="99189" y="294523"/>
                </a:lnTo>
                <a:lnTo>
                  <a:pt x="60701" y="273729"/>
                </a:lnTo>
                <a:lnTo>
                  <a:pt x="51809" y="240823"/>
                </a:lnTo>
                <a:lnTo>
                  <a:pt x="53396" y="224917"/>
                </a:lnTo>
                <a:lnTo>
                  <a:pt x="77524" y="190678"/>
                </a:lnTo>
                <a:lnTo>
                  <a:pt x="134911" y="174328"/>
                </a:lnTo>
                <a:lnTo>
                  <a:pt x="211583" y="170325"/>
                </a:lnTo>
                <a:lnTo>
                  <a:pt x="260486" y="170325"/>
                </a:lnTo>
                <a:lnTo>
                  <a:pt x="260486" y="108381"/>
                </a:lnTo>
                <a:lnTo>
                  <a:pt x="258747" y="81888"/>
                </a:lnTo>
                <a:lnTo>
                  <a:pt x="253530" y="59294"/>
                </a:lnTo>
                <a:lnTo>
                  <a:pt x="244835" y="40596"/>
                </a:lnTo>
                <a:close/>
              </a:path>
              <a:path w="260984" h="336550">
                <a:moveTo>
                  <a:pt x="260486" y="283804"/>
                </a:moveTo>
                <a:lnTo>
                  <a:pt x="214534" y="283804"/>
                </a:lnTo>
                <a:lnTo>
                  <a:pt x="224231" y="330031"/>
                </a:lnTo>
                <a:lnTo>
                  <a:pt x="260486" y="330031"/>
                </a:lnTo>
                <a:lnTo>
                  <a:pt x="260486" y="283804"/>
                </a:lnTo>
                <a:close/>
              </a:path>
              <a:path w="260984" h="336550">
                <a:moveTo>
                  <a:pt x="260486" y="170325"/>
                </a:moveTo>
                <a:lnTo>
                  <a:pt x="211583" y="170325"/>
                </a:lnTo>
                <a:lnTo>
                  <a:pt x="211565" y="199852"/>
                </a:lnTo>
                <a:lnTo>
                  <a:pt x="209924" y="221063"/>
                </a:lnTo>
                <a:lnTo>
                  <a:pt x="185025" y="270194"/>
                </a:lnTo>
                <a:lnTo>
                  <a:pt x="134752" y="293820"/>
                </a:lnTo>
                <a:lnTo>
                  <a:pt x="112936" y="295393"/>
                </a:lnTo>
                <a:lnTo>
                  <a:pt x="202033" y="295393"/>
                </a:lnTo>
                <a:lnTo>
                  <a:pt x="212005" y="283804"/>
                </a:lnTo>
                <a:lnTo>
                  <a:pt x="260486" y="283804"/>
                </a:lnTo>
                <a:lnTo>
                  <a:pt x="260486" y="170325"/>
                </a:lnTo>
                <a:close/>
              </a:path>
              <a:path w="260984" h="336550">
                <a:moveTo>
                  <a:pt x="146662" y="0"/>
                </a:moveTo>
                <a:lnTo>
                  <a:pt x="103385" y="4142"/>
                </a:lnTo>
                <a:lnTo>
                  <a:pt x="61663" y="16154"/>
                </a:lnTo>
                <a:lnTo>
                  <a:pt x="36632" y="27811"/>
                </a:lnTo>
                <a:lnTo>
                  <a:pt x="51809" y="65399"/>
                </a:lnTo>
                <a:lnTo>
                  <a:pt x="76721" y="54528"/>
                </a:lnTo>
                <a:lnTo>
                  <a:pt x="100289" y="46758"/>
                </a:lnTo>
                <a:lnTo>
                  <a:pt x="122593" y="42093"/>
                </a:lnTo>
                <a:lnTo>
                  <a:pt x="143711" y="40537"/>
                </a:lnTo>
                <a:lnTo>
                  <a:pt x="244787" y="40537"/>
                </a:lnTo>
                <a:lnTo>
                  <a:pt x="232662" y="25788"/>
                </a:lnTo>
                <a:lnTo>
                  <a:pt x="216794" y="14506"/>
                </a:lnTo>
                <a:lnTo>
                  <a:pt x="197092" y="6447"/>
                </a:lnTo>
                <a:lnTo>
                  <a:pt x="173675" y="1611"/>
                </a:lnTo>
                <a:lnTo>
                  <a:pt x="146662" y="0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01634" y="3406825"/>
            <a:ext cx="613410" cy="337185"/>
          </a:xfrm>
          <a:custGeom>
            <a:avLst/>
            <a:gdLst/>
            <a:ahLst/>
            <a:cxnLst/>
            <a:rect l="l" t="t" r="r" b="b"/>
            <a:pathLst>
              <a:path w="613409" h="337185">
                <a:moveTo>
                  <a:pt x="304380" y="5905"/>
                </a:moveTo>
                <a:lnTo>
                  <a:pt x="251256" y="5905"/>
                </a:lnTo>
                <a:lnTo>
                  <a:pt x="159727" y="262128"/>
                </a:lnTo>
                <a:lnTo>
                  <a:pt x="153035" y="286207"/>
                </a:lnTo>
                <a:lnTo>
                  <a:pt x="150507" y="286207"/>
                </a:lnTo>
                <a:lnTo>
                  <a:pt x="147345" y="273189"/>
                </a:lnTo>
                <a:lnTo>
                  <a:pt x="141655" y="254254"/>
                </a:lnTo>
                <a:lnTo>
                  <a:pt x="122682" y="198564"/>
                </a:lnTo>
                <a:lnTo>
                  <a:pt x="52705" y="5905"/>
                </a:lnTo>
                <a:lnTo>
                  <a:pt x="0" y="5905"/>
                </a:lnTo>
                <a:lnTo>
                  <a:pt x="123520" y="330669"/>
                </a:lnTo>
                <a:lnTo>
                  <a:pt x="180860" y="330669"/>
                </a:lnTo>
                <a:lnTo>
                  <a:pt x="304380" y="5905"/>
                </a:lnTo>
                <a:close/>
              </a:path>
              <a:path w="613409" h="337185">
                <a:moveTo>
                  <a:pt x="612965" y="146100"/>
                </a:moveTo>
                <a:lnTo>
                  <a:pt x="612330" y="137160"/>
                </a:lnTo>
                <a:lnTo>
                  <a:pt x="610755" y="114795"/>
                </a:lnTo>
                <a:lnTo>
                  <a:pt x="604113" y="86690"/>
                </a:lnTo>
                <a:lnTo>
                  <a:pt x="593051" y="61798"/>
                </a:lnTo>
                <a:lnTo>
                  <a:pt x="578307" y="41173"/>
                </a:lnTo>
                <a:lnTo>
                  <a:pt x="577557" y="40119"/>
                </a:lnTo>
                <a:lnTo>
                  <a:pt x="560273" y="24587"/>
                </a:lnTo>
                <a:lnTo>
                  <a:pt x="560273" y="137160"/>
                </a:lnTo>
                <a:lnTo>
                  <a:pt x="390372" y="137160"/>
                </a:lnTo>
                <a:lnTo>
                  <a:pt x="399338" y="97040"/>
                </a:lnTo>
                <a:lnTo>
                  <a:pt x="430428" y="55511"/>
                </a:lnTo>
                <a:lnTo>
                  <a:pt x="480174" y="41173"/>
                </a:lnTo>
                <a:lnTo>
                  <a:pt x="498348" y="42722"/>
                </a:lnTo>
                <a:lnTo>
                  <a:pt x="539610" y="65951"/>
                </a:lnTo>
                <a:lnTo>
                  <a:pt x="558939" y="115290"/>
                </a:lnTo>
                <a:lnTo>
                  <a:pt x="560273" y="137160"/>
                </a:lnTo>
                <a:lnTo>
                  <a:pt x="560273" y="24587"/>
                </a:lnTo>
                <a:lnTo>
                  <a:pt x="558012" y="22555"/>
                </a:lnTo>
                <a:lnTo>
                  <a:pt x="535393" y="10020"/>
                </a:lnTo>
                <a:lnTo>
                  <a:pt x="509612" y="2501"/>
                </a:lnTo>
                <a:lnTo>
                  <a:pt x="480593" y="0"/>
                </a:lnTo>
                <a:lnTo>
                  <a:pt x="449681" y="2895"/>
                </a:lnTo>
                <a:lnTo>
                  <a:pt x="397840" y="26009"/>
                </a:lnTo>
                <a:lnTo>
                  <a:pt x="359981" y="71374"/>
                </a:lnTo>
                <a:lnTo>
                  <a:pt x="340550" y="133743"/>
                </a:lnTo>
                <a:lnTo>
                  <a:pt x="338099" y="170954"/>
                </a:lnTo>
                <a:lnTo>
                  <a:pt x="340715" y="207822"/>
                </a:lnTo>
                <a:lnTo>
                  <a:pt x="361581" y="268706"/>
                </a:lnTo>
                <a:lnTo>
                  <a:pt x="402602" y="311924"/>
                </a:lnTo>
                <a:lnTo>
                  <a:pt x="459511" y="333832"/>
                </a:lnTo>
                <a:lnTo>
                  <a:pt x="493661" y="336562"/>
                </a:lnTo>
                <a:lnTo>
                  <a:pt x="509473" y="336257"/>
                </a:lnTo>
                <a:lnTo>
                  <a:pt x="549732" y="331635"/>
                </a:lnTo>
                <a:lnTo>
                  <a:pt x="599059" y="315620"/>
                </a:lnTo>
                <a:lnTo>
                  <a:pt x="599059" y="293585"/>
                </a:lnTo>
                <a:lnTo>
                  <a:pt x="599059" y="271665"/>
                </a:lnTo>
                <a:lnTo>
                  <a:pt x="573366" y="281266"/>
                </a:lnTo>
                <a:lnTo>
                  <a:pt x="547522" y="288112"/>
                </a:lnTo>
                <a:lnTo>
                  <a:pt x="521512" y="292214"/>
                </a:lnTo>
                <a:lnTo>
                  <a:pt x="495350" y="293585"/>
                </a:lnTo>
                <a:lnTo>
                  <a:pt x="471792" y="291731"/>
                </a:lnTo>
                <a:lnTo>
                  <a:pt x="433222" y="276936"/>
                </a:lnTo>
                <a:lnTo>
                  <a:pt x="405955" y="247459"/>
                </a:lnTo>
                <a:lnTo>
                  <a:pt x="391401" y="204063"/>
                </a:lnTo>
                <a:lnTo>
                  <a:pt x="389115" y="177190"/>
                </a:lnTo>
                <a:lnTo>
                  <a:pt x="612965" y="177190"/>
                </a:lnTo>
                <a:lnTo>
                  <a:pt x="612965" y="146100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31758" y="3407452"/>
            <a:ext cx="260985" cy="336550"/>
          </a:xfrm>
          <a:custGeom>
            <a:avLst/>
            <a:gdLst/>
            <a:ahLst/>
            <a:cxnLst/>
            <a:rect l="l" t="t" r="r" b="b"/>
            <a:pathLst>
              <a:path w="260984" h="336550">
                <a:moveTo>
                  <a:pt x="244852" y="40537"/>
                </a:moveTo>
                <a:lnTo>
                  <a:pt x="143711" y="40537"/>
                </a:lnTo>
                <a:lnTo>
                  <a:pt x="160541" y="41675"/>
                </a:lnTo>
                <a:lnTo>
                  <a:pt x="174960" y="45093"/>
                </a:lnTo>
                <a:lnTo>
                  <a:pt x="208738" y="82007"/>
                </a:lnTo>
                <a:lnTo>
                  <a:pt x="212848" y="135349"/>
                </a:lnTo>
                <a:lnTo>
                  <a:pt x="157623" y="137161"/>
                </a:lnTo>
                <a:lnTo>
                  <a:pt x="100916" y="142804"/>
                </a:lnTo>
                <a:lnTo>
                  <a:pt x="56776" y="155939"/>
                </a:lnTo>
                <a:lnTo>
                  <a:pt x="6276" y="204676"/>
                </a:lnTo>
                <a:lnTo>
                  <a:pt x="0" y="240823"/>
                </a:lnTo>
                <a:lnTo>
                  <a:pt x="1688" y="261932"/>
                </a:lnTo>
                <a:lnTo>
                  <a:pt x="27358" y="311068"/>
                </a:lnTo>
                <a:lnTo>
                  <a:pt x="80475" y="334380"/>
                </a:lnTo>
                <a:lnTo>
                  <a:pt x="103240" y="335930"/>
                </a:lnTo>
                <a:lnTo>
                  <a:pt x="120544" y="335258"/>
                </a:lnTo>
                <a:lnTo>
                  <a:pt x="163525" y="325185"/>
                </a:lnTo>
                <a:lnTo>
                  <a:pt x="199924" y="297843"/>
                </a:lnTo>
                <a:lnTo>
                  <a:pt x="202033" y="295393"/>
                </a:lnTo>
                <a:lnTo>
                  <a:pt x="112936" y="295393"/>
                </a:lnTo>
                <a:lnTo>
                  <a:pt x="99248" y="294523"/>
                </a:lnTo>
                <a:lnTo>
                  <a:pt x="60879" y="273729"/>
                </a:lnTo>
                <a:lnTo>
                  <a:pt x="51809" y="240823"/>
                </a:lnTo>
                <a:lnTo>
                  <a:pt x="53396" y="224917"/>
                </a:lnTo>
                <a:lnTo>
                  <a:pt x="77524" y="190678"/>
                </a:lnTo>
                <a:lnTo>
                  <a:pt x="134911" y="174328"/>
                </a:lnTo>
                <a:lnTo>
                  <a:pt x="211583" y="170325"/>
                </a:lnTo>
                <a:lnTo>
                  <a:pt x="260907" y="170325"/>
                </a:lnTo>
                <a:lnTo>
                  <a:pt x="260907" y="108381"/>
                </a:lnTo>
                <a:lnTo>
                  <a:pt x="259102" y="81888"/>
                </a:lnTo>
                <a:lnTo>
                  <a:pt x="253740" y="59294"/>
                </a:lnTo>
                <a:lnTo>
                  <a:pt x="244901" y="40596"/>
                </a:lnTo>
                <a:close/>
              </a:path>
              <a:path w="260984" h="336550">
                <a:moveTo>
                  <a:pt x="260907" y="283804"/>
                </a:moveTo>
                <a:lnTo>
                  <a:pt x="214534" y="283804"/>
                </a:lnTo>
                <a:lnTo>
                  <a:pt x="224231" y="330031"/>
                </a:lnTo>
                <a:lnTo>
                  <a:pt x="260907" y="330031"/>
                </a:lnTo>
                <a:lnTo>
                  <a:pt x="260907" y="283804"/>
                </a:lnTo>
                <a:close/>
              </a:path>
              <a:path w="260984" h="336550">
                <a:moveTo>
                  <a:pt x="260907" y="170325"/>
                </a:moveTo>
                <a:lnTo>
                  <a:pt x="211583" y="170325"/>
                </a:lnTo>
                <a:lnTo>
                  <a:pt x="211565" y="199852"/>
                </a:lnTo>
                <a:lnTo>
                  <a:pt x="209930" y="221063"/>
                </a:lnTo>
                <a:lnTo>
                  <a:pt x="185446" y="270194"/>
                </a:lnTo>
                <a:lnTo>
                  <a:pt x="134759" y="293820"/>
                </a:lnTo>
                <a:lnTo>
                  <a:pt x="112936" y="295393"/>
                </a:lnTo>
                <a:lnTo>
                  <a:pt x="202033" y="295393"/>
                </a:lnTo>
                <a:lnTo>
                  <a:pt x="212005" y="283804"/>
                </a:lnTo>
                <a:lnTo>
                  <a:pt x="260907" y="283804"/>
                </a:lnTo>
                <a:lnTo>
                  <a:pt x="260907" y="170325"/>
                </a:lnTo>
                <a:close/>
              </a:path>
              <a:path w="260984" h="336550">
                <a:moveTo>
                  <a:pt x="146662" y="0"/>
                </a:moveTo>
                <a:lnTo>
                  <a:pt x="103563" y="4142"/>
                </a:lnTo>
                <a:lnTo>
                  <a:pt x="61716" y="16154"/>
                </a:lnTo>
                <a:lnTo>
                  <a:pt x="36632" y="27811"/>
                </a:lnTo>
                <a:lnTo>
                  <a:pt x="51809" y="65399"/>
                </a:lnTo>
                <a:lnTo>
                  <a:pt x="76721" y="54528"/>
                </a:lnTo>
                <a:lnTo>
                  <a:pt x="100289" y="46758"/>
                </a:lnTo>
                <a:lnTo>
                  <a:pt x="122593" y="42093"/>
                </a:lnTo>
                <a:lnTo>
                  <a:pt x="143711" y="40537"/>
                </a:lnTo>
                <a:lnTo>
                  <a:pt x="244852" y="40537"/>
                </a:lnTo>
                <a:lnTo>
                  <a:pt x="232662" y="25788"/>
                </a:lnTo>
                <a:lnTo>
                  <a:pt x="216853" y="14506"/>
                </a:lnTo>
                <a:lnTo>
                  <a:pt x="197250" y="6447"/>
                </a:lnTo>
                <a:lnTo>
                  <a:pt x="173853" y="1611"/>
                </a:lnTo>
                <a:lnTo>
                  <a:pt x="146662" y="0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93842" y="3406820"/>
            <a:ext cx="271780" cy="330835"/>
          </a:xfrm>
          <a:custGeom>
            <a:avLst/>
            <a:gdLst/>
            <a:ahLst/>
            <a:cxnLst/>
            <a:rect l="l" t="t" r="r" b="b"/>
            <a:pathLst>
              <a:path w="271779" h="330835">
                <a:moveTo>
                  <a:pt x="153451" y="0"/>
                </a:moveTo>
                <a:lnTo>
                  <a:pt x="106736" y="7466"/>
                </a:lnTo>
                <a:lnTo>
                  <a:pt x="68452" y="29112"/>
                </a:lnTo>
                <a:lnTo>
                  <a:pt x="50166" y="50355"/>
                </a:lnTo>
                <a:lnTo>
                  <a:pt x="48058" y="50355"/>
                </a:lnTo>
                <a:lnTo>
                  <a:pt x="40049" y="5899"/>
                </a:lnTo>
                <a:lnTo>
                  <a:pt x="0" y="5899"/>
                </a:lnTo>
                <a:lnTo>
                  <a:pt x="0" y="330663"/>
                </a:lnTo>
                <a:lnTo>
                  <a:pt x="49323" y="330663"/>
                </a:lnTo>
                <a:lnTo>
                  <a:pt x="49323" y="160338"/>
                </a:lnTo>
                <a:lnTo>
                  <a:pt x="50759" y="130858"/>
                </a:lnTo>
                <a:lnTo>
                  <a:pt x="62484" y="85394"/>
                </a:lnTo>
                <a:lnTo>
                  <a:pt x="103442" y="48712"/>
                </a:lnTo>
                <a:lnTo>
                  <a:pt x="147549" y="41801"/>
                </a:lnTo>
                <a:lnTo>
                  <a:pt x="165564" y="43026"/>
                </a:lnTo>
                <a:lnTo>
                  <a:pt x="204039" y="61396"/>
                </a:lnTo>
                <a:lnTo>
                  <a:pt x="221053" y="102017"/>
                </a:lnTo>
                <a:lnTo>
                  <a:pt x="222167" y="330663"/>
                </a:lnTo>
                <a:lnTo>
                  <a:pt x="271490" y="330663"/>
                </a:lnTo>
                <a:lnTo>
                  <a:pt x="271490" y="118831"/>
                </a:lnTo>
                <a:lnTo>
                  <a:pt x="264165" y="65072"/>
                </a:lnTo>
                <a:lnTo>
                  <a:pt x="241980" y="28317"/>
                </a:lnTo>
                <a:lnTo>
                  <a:pt x="204988" y="7079"/>
                </a:lnTo>
                <a:lnTo>
                  <a:pt x="181037" y="1769"/>
                </a:lnTo>
                <a:lnTo>
                  <a:pt x="153451" y="0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15078" y="3412719"/>
            <a:ext cx="304800" cy="471170"/>
          </a:xfrm>
          <a:custGeom>
            <a:avLst/>
            <a:gdLst/>
            <a:ahLst/>
            <a:cxnLst/>
            <a:rect l="l" t="t" r="r" b="b"/>
            <a:pathLst>
              <a:path w="304800" h="471170">
                <a:moveTo>
                  <a:pt x="304373" y="0"/>
                </a:moveTo>
                <a:lnTo>
                  <a:pt x="251676" y="0"/>
                </a:lnTo>
                <a:lnTo>
                  <a:pt x="171157" y="225105"/>
                </a:lnTo>
                <a:lnTo>
                  <a:pt x="155137" y="276725"/>
                </a:lnTo>
                <a:lnTo>
                  <a:pt x="152608" y="276725"/>
                </a:lnTo>
                <a:lnTo>
                  <a:pt x="148655" y="260457"/>
                </a:lnTo>
                <a:lnTo>
                  <a:pt x="142490" y="239780"/>
                </a:lnTo>
                <a:lnTo>
                  <a:pt x="123519" y="185200"/>
                </a:lnTo>
                <a:lnTo>
                  <a:pt x="52696" y="0"/>
                </a:lnTo>
                <a:lnTo>
                  <a:pt x="0" y="0"/>
                </a:lnTo>
                <a:lnTo>
                  <a:pt x="130686" y="326575"/>
                </a:lnTo>
                <a:lnTo>
                  <a:pt x="112559" y="372802"/>
                </a:lnTo>
                <a:lnTo>
                  <a:pt x="99990" y="397690"/>
                </a:lnTo>
                <a:lnTo>
                  <a:pt x="83786" y="415467"/>
                </a:lnTo>
                <a:lnTo>
                  <a:pt x="63946" y="426133"/>
                </a:lnTo>
                <a:lnTo>
                  <a:pt x="40470" y="429689"/>
                </a:lnTo>
                <a:lnTo>
                  <a:pt x="21183" y="428783"/>
                </a:lnTo>
                <a:lnTo>
                  <a:pt x="3794" y="426107"/>
                </a:lnTo>
                <a:lnTo>
                  <a:pt x="3794" y="465507"/>
                </a:lnTo>
                <a:lnTo>
                  <a:pt x="25979" y="469299"/>
                </a:lnTo>
                <a:lnTo>
                  <a:pt x="48480" y="470564"/>
                </a:lnTo>
                <a:lnTo>
                  <a:pt x="67681" y="469126"/>
                </a:lnTo>
                <a:lnTo>
                  <a:pt x="116353" y="447598"/>
                </a:lnTo>
                <a:lnTo>
                  <a:pt x="142332" y="416657"/>
                </a:lnTo>
                <a:lnTo>
                  <a:pt x="164833" y="369852"/>
                </a:lnTo>
                <a:lnTo>
                  <a:pt x="304373" y="0"/>
                </a:lnTo>
                <a:close/>
              </a:path>
            </a:pathLst>
          </a:custGeom>
          <a:solidFill>
            <a:srgbClr val="2A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25448" y="4134979"/>
            <a:ext cx="286385" cy="476884"/>
          </a:xfrm>
          <a:custGeom>
            <a:avLst/>
            <a:gdLst/>
            <a:ahLst/>
            <a:cxnLst/>
            <a:rect l="l" t="t" r="r" b="b"/>
            <a:pathLst>
              <a:path w="286384" h="476885">
                <a:moveTo>
                  <a:pt x="285823" y="287175"/>
                </a:moveTo>
                <a:lnTo>
                  <a:pt x="239872" y="287175"/>
                </a:lnTo>
                <a:lnTo>
                  <a:pt x="238456" y="298054"/>
                </a:lnTo>
                <a:lnTo>
                  <a:pt x="237396" y="310078"/>
                </a:lnTo>
                <a:lnTo>
                  <a:pt x="236730" y="323240"/>
                </a:lnTo>
                <a:lnTo>
                  <a:pt x="236565" y="333474"/>
                </a:lnTo>
                <a:lnTo>
                  <a:pt x="236500" y="476463"/>
                </a:lnTo>
                <a:lnTo>
                  <a:pt x="285823" y="476463"/>
                </a:lnTo>
                <a:lnTo>
                  <a:pt x="285823" y="287175"/>
                </a:lnTo>
                <a:close/>
              </a:path>
              <a:path w="286384" h="476885">
                <a:moveTo>
                  <a:pt x="134480" y="0"/>
                </a:moveTo>
                <a:lnTo>
                  <a:pt x="78148" y="11187"/>
                </a:lnTo>
                <a:lnTo>
                  <a:pt x="35411" y="44751"/>
                </a:lnTo>
                <a:lnTo>
                  <a:pt x="8852" y="98262"/>
                </a:lnTo>
                <a:lnTo>
                  <a:pt x="0" y="169187"/>
                </a:lnTo>
                <a:lnTo>
                  <a:pt x="2213" y="206543"/>
                </a:lnTo>
                <a:lnTo>
                  <a:pt x="19919" y="268171"/>
                </a:lnTo>
                <a:lnTo>
                  <a:pt x="54790" y="311745"/>
                </a:lnTo>
                <a:lnTo>
                  <a:pt x="103824" y="333805"/>
                </a:lnTo>
                <a:lnTo>
                  <a:pt x="133637" y="336562"/>
                </a:lnTo>
                <a:lnTo>
                  <a:pt x="165650" y="333474"/>
                </a:lnTo>
                <a:lnTo>
                  <a:pt x="193394" y="324210"/>
                </a:lnTo>
                <a:lnTo>
                  <a:pt x="216871" y="308776"/>
                </a:lnTo>
                <a:lnTo>
                  <a:pt x="228772" y="295393"/>
                </a:lnTo>
                <a:lnTo>
                  <a:pt x="140804" y="295393"/>
                </a:lnTo>
                <a:lnTo>
                  <a:pt x="120015" y="293385"/>
                </a:lnTo>
                <a:lnTo>
                  <a:pt x="73774" y="263241"/>
                </a:lnTo>
                <a:lnTo>
                  <a:pt x="56701" y="223830"/>
                </a:lnTo>
                <a:lnTo>
                  <a:pt x="51009" y="169819"/>
                </a:lnTo>
                <a:lnTo>
                  <a:pt x="52439" y="140893"/>
                </a:lnTo>
                <a:lnTo>
                  <a:pt x="63992" y="93424"/>
                </a:lnTo>
                <a:lnTo>
                  <a:pt x="86849" y="60138"/>
                </a:lnTo>
                <a:lnTo>
                  <a:pt x="140382" y="41169"/>
                </a:lnTo>
                <a:lnTo>
                  <a:pt x="229037" y="41169"/>
                </a:lnTo>
                <a:lnTo>
                  <a:pt x="217417" y="28319"/>
                </a:lnTo>
                <a:lnTo>
                  <a:pt x="193658" y="12583"/>
                </a:lnTo>
                <a:lnTo>
                  <a:pt x="166025" y="3145"/>
                </a:lnTo>
                <a:lnTo>
                  <a:pt x="134480" y="0"/>
                </a:lnTo>
                <a:close/>
              </a:path>
              <a:path w="286384" h="476885">
                <a:moveTo>
                  <a:pt x="229037" y="41169"/>
                </a:moveTo>
                <a:lnTo>
                  <a:pt x="140382" y="41169"/>
                </a:lnTo>
                <a:lnTo>
                  <a:pt x="163694" y="43041"/>
                </a:lnTo>
                <a:lnTo>
                  <a:pt x="183646" y="48654"/>
                </a:lnTo>
                <a:lnTo>
                  <a:pt x="223517" y="88448"/>
                </a:lnTo>
                <a:lnTo>
                  <a:pt x="235070" y="137486"/>
                </a:lnTo>
                <a:lnTo>
                  <a:pt x="236500" y="180143"/>
                </a:lnTo>
                <a:lnTo>
                  <a:pt x="234524" y="209164"/>
                </a:lnTo>
                <a:lnTo>
                  <a:pt x="222509" y="253617"/>
                </a:lnTo>
                <a:lnTo>
                  <a:pt x="183435" y="288798"/>
                </a:lnTo>
                <a:lnTo>
                  <a:pt x="140804" y="295393"/>
                </a:lnTo>
                <a:lnTo>
                  <a:pt x="228772" y="295393"/>
                </a:lnTo>
                <a:lnTo>
                  <a:pt x="236078" y="287175"/>
                </a:lnTo>
                <a:lnTo>
                  <a:pt x="285823" y="287175"/>
                </a:lnTo>
                <a:lnTo>
                  <a:pt x="285823" y="50355"/>
                </a:lnTo>
                <a:lnTo>
                  <a:pt x="237343" y="50355"/>
                </a:lnTo>
                <a:lnTo>
                  <a:pt x="229037" y="41169"/>
                </a:lnTo>
                <a:close/>
              </a:path>
              <a:path w="286384" h="476885">
                <a:moveTo>
                  <a:pt x="285823" y="5899"/>
                </a:moveTo>
                <a:lnTo>
                  <a:pt x="247039" y="5899"/>
                </a:lnTo>
                <a:lnTo>
                  <a:pt x="239872" y="50355"/>
                </a:lnTo>
                <a:lnTo>
                  <a:pt x="285823" y="50355"/>
                </a:lnTo>
                <a:lnTo>
                  <a:pt x="285823" y="5899"/>
                </a:lnTo>
                <a:close/>
              </a:path>
            </a:pathLst>
          </a:custGeom>
          <a:solidFill>
            <a:srgbClr val="389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12027" y="4140878"/>
            <a:ext cx="272415" cy="330835"/>
          </a:xfrm>
          <a:custGeom>
            <a:avLst/>
            <a:gdLst/>
            <a:ahLst/>
            <a:cxnLst/>
            <a:rect l="l" t="t" r="r" b="b"/>
            <a:pathLst>
              <a:path w="272415" h="330835">
                <a:moveTo>
                  <a:pt x="271912" y="0"/>
                </a:moveTo>
                <a:lnTo>
                  <a:pt x="222588" y="0"/>
                </a:lnTo>
                <a:lnTo>
                  <a:pt x="222588" y="170662"/>
                </a:lnTo>
                <a:lnTo>
                  <a:pt x="221093" y="200053"/>
                </a:lnTo>
                <a:lnTo>
                  <a:pt x="209249" y="245563"/>
                </a:lnTo>
                <a:lnTo>
                  <a:pt x="168627" y="282540"/>
                </a:lnTo>
                <a:lnTo>
                  <a:pt x="124362" y="289493"/>
                </a:lnTo>
                <a:lnTo>
                  <a:pt x="106406" y="288276"/>
                </a:lnTo>
                <a:lnTo>
                  <a:pt x="67872" y="269983"/>
                </a:lnTo>
                <a:lnTo>
                  <a:pt x="50858" y="229285"/>
                </a:lnTo>
                <a:lnTo>
                  <a:pt x="49745" y="0"/>
                </a:lnTo>
                <a:lnTo>
                  <a:pt x="0" y="0"/>
                </a:lnTo>
                <a:lnTo>
                  <a:pt x="0" y="212463"/>
                </a:lnTo>
                <a:lnTo>
                  <a:pt x="7324" y="265964"/>
                </a:lnTo>
                <a:lnTo>
                  <a:pt x="29509" y="302556"/>
                </a:lnTo>
                <a:lnTo>
                  <a:pt x="66502" y="323641"/>
                </a:lnTo>
                <a:lnTo>
                  <a:pt x="118039" y="330663"/>
                </a:lnTo>
                <a:lnTo>
                  <a:pt x="134889" y="329865"/>
                </a:lnTo>
                <a:lnTo>
                  <a:pt x="179588" y="317937"/>
                </a:lnTo>
                <a:lnTo>
                  <a:pt x="213024" y="292527"/>
                </a:lnTo>
                <a:lnTo>
                  <a:pt x="221323" y="281276"/>
                </a:lnTo>
                <a:lnTo>
                  <a:pt x="224274" y="281276"/>
                </a:lnTo>
                <a:lnTo>
                  <a:pt x="231019" y="324763"/>
                </a:lnTo>
                <a:lnTo>
                  <a:pt x="271912" y="324763"/>
                </a:lnTo>
                <a:lnTo>
                  <a:pt x="271912" y="0"/>
                </a:lnTo>
                <a:close/>
              </a:path>
            </a:pathLst>
          </a:custGeom>
          <a:solidFill>
            <a:srgbClr val="389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69939" y="4134979"/>
            <a:ext cx="274955" cy="337185"/>
          </a:xfrm>
          <a:custGeom>
            <a:avLst/>
            <a:gdLst/>
            <a:ahLst/>
            <a:cxnLst/>
            <a:rect l="l" t="t" r="r" b="b"/>
            <a:pathLst>
              <a:path w="274954" h="337185">
                <a:moveTo>
                  <a:pt x="142911" y="0"/>
                </a:moveTo>
                <a:lnTo>
                  <a:pt x="84208" y="11561"/>
                </a:lnTo>
                <a:lnTo>
                  <a:pt x="38784" y="46226"/>
                </a:lnTo>
                <a:lnTo>
                  <a:pt x="9748" y="100548"/>
                </a:lnTo>
                <a:lnTo>
                  <a:pt x="0" y="170957"/>
                </a:lnTo>
                <a:lnTo>
                  <a:pt x="2608" y="207816"/>
                </a:lnTo>
                <a:lnTo>
                  <a:pt x="23476" y="268702"/>
                </a:lnTo>
                <a:lnTo>
                  <a:pt x="64500" y="311923"/>
                </a:lnTo>
                <a:lnTo>
                  <a:pt x="121411" y="333827"/>
                </a:lnTo>
                <a:lnTo>
                  <a:pt x="155559" y="336562"/>
                </a:lnTo>
                <a:lnTo>
                  <a:pt x="171374" y="336254"/>
                </a:lnTo>
                <a:lnTo>
                  <a:pt x="211627" y="331632"/>
                </a:lnTo>
                <a:lnTo>
                  <a:pt x="260951" y="315619"/>
                </a:lnTo>
                <a:lnTo>
                  <a:pt x="260951" y="293581"/>
                </a:lnTo>
                <a:lnTo>
                  <a:pt x="157245" y="293581"/>
                </a:lnTo>
                <a:lnTo>
                  <a:pt x="133690" y="291732"/>
                </a:lnTo>
                <a:lnTo>
                  <a:pt x="95116" y="276941"/>
                </a:lnTo>
                <a:lnTo>
                  <a:pt x="67905" y="247461"/>
                </a:lnTo>
                <a:lnTo>
                  <a:pt x="53480" y="204066"/>
                </a:lnTo>
                <a:lnTo>
                  <a:pt x="51009" y="177193"/>
                </a:lnTo>
                <a:lnTo>
                  <a:pt x="274863" y="177193"/>
                </a:lnTo>
                <a:lnTo>
                  <a:pt x="274863" y="146095"/>
                </a:lnTo>
                <a:lnTo>
                  <a:pt x="274231" y="137161"/>
                </a:lnTo>
                <a:lnTo>
                  <a:pt x="52274" y="137161"/>
                </a:lnTo>
                <a:lnTo>
                  <a:pt x="55607" y="115883"/>
                </a:lnTo>
                <a:lnTo>
                  <a:pt x="79676" y="66663"/>
                </a:lnTo>
                <a:lnTo>
                  <a:pt x="123486" y="42764"/>
                </a:lnTo>
                <a:lnTo>
                  <a:pt x="142068" y="41169"/>
                </a:lnTo>
                <a:lnTo>
                  <a:pt x="240204" y="41169"/>
                </a:lnTo>
                <a:lnTo>
                  <a:pt x="239451" y="40116"/>
                </a:lnTo>
                <a:lnTo>
                  <a:pt x="220098" y="22559"/>
                </a:lnTo>
                <a:lnTo>
                  <a:pt x="197505" y="10023"/>
                </a:lnTo>
                <a:lnTo>
                  <a:pt x="171749" y="2505"/>
                </a:lnTo>
                <a:lnTo>
                  <a:pt x="142911" y="0"/>
                </a:lnTo>
                <a:close/>
              </a:path>
              <a:path w="274954" h="337185">
                <a:moveTo>
                  <a:pt x="260951" y="271668"/>
                </a:moveTo>
                <a:lnTo>
                  <a:pt x="235262" y="281261"/>
                </a:lnTo>
                <a:lnTo>
                  <a:pt x="209414" y="288108"/>
                </a:lnTo>
                <a:lnTo>
                  <a:pt x="183408" y="292213"/>
                </a:lnTo>
                <a:lnTo>
                  <a:pt x="157245" y="293581"/>
                </a:lnTo>
                <a:lnTo>
                  <a:pt x="260951" y="293581"/>
                </a:lnTo>
                <a:lnTo>
                  <a:pt x="260951" y="271668"/>
                </a:lnTo>
                <a:close/>
              </a:path>
              <a:path w="274954" h="337185">
                <a:moveTo>
                  <a:pt x="240204" y="41169"/>
                </a:moveTo>
                <a:lnTo>
                  <a:pt x="142068" y="41169"/>
                </a:lnTo>
                <a:lnTo>
                  <a:pt x="160249" y="42718"/>
                </a:lnTo>
                <a:lnTo>
                  <a:pt x="176215" y="47364"/>
                </a:lnTo>
                <a:lnTo>
                  <a:pt x="210606" y="79669"/>
                </a:lnTo>
                <a:lnTo>
                  <a:pt x="222167" y="137161"/>
                </a:lnTo>
                <a:lnTo>
                  <a:pt x="274231" y="137161"/>
                </a:lnTo>
                <a:lnTo>
                  <a:pt x="272649" y="114792"/>
                </a:lnTo>
                <a:lnTo>
                  <a:pt x="266010" y="86690"/>
                </a:lnTo>
                <a:lnTo>
                  <a:pt x="254944" y="61795"/>
                </a:lnTo>
                <a:lnTo>
                  <a:pt x="240204" y="41169"/>
                </a:lnTo>
                <a:close/>
              </a:path>
            </a:pathLst>
          </a:custGeom>
          <a:solidFill>
            <a:srgbClr val="389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08034" y="4065663"/>
            <a:ext cx="460375" cy="406400"/>
          </a:xfrm>
          <a:custGeom>
            <a:avLst/>
            <a:gdLst/>
            <a:ahLst/>
            <a:cxnLst/>
            <a:rect l="l" t="t" r="r" b="b"/>
            <a:pathLst>
              <a:path w="460375" h="406400">
                <a:moveTo>
                  <a:pt x="230174" y="311404"/>
                </a:moveTo>
                <a:lnTo>
                  <a:pt x="218795" y="269100"/>
                </a:lnTo>
                <a:lnTo>
                  <a:pt x="180276" y="236499"/>
                </a:lnTo>
                <a:lnTo>
                  <a:pt x="112509" y="208038"/>
                </a:lnTo>
                <a:lnTo>
                  <a:pt x="84048" y="196024"/>
                </a:lnTo>
                <a:lnTo>
                  <a:pt x="48895" y="167805"/>
                </a:lnTo>
                <a:lnTo>
                  <a:pt x="46786" y="160388"/>
                </a:lnTo>
                <a:lnTo>
                  <a:pt x="46786" y="151701"/>
                </a:lnTo>
                <a:lnTo>
                  <a:pt x="74447" y="116662"/>
                </a:lnTo>
                <a:lnTo>
                  <a:pt x="117195" y="110490"/>
                </a:lnTo>
                <a:lnTo>
                  <a:pt x="137668" y="111747"/>
                </a:lnTo>
                <a:lnTo>
                  <a:pt x="159296" y="115519"/>
                </a:lnTo>
                <a:lnTo>
                  <a:pt x="182105" y="121818"/>
                </a:lnTo>
                <a:lnTo>
                  <a:pt x="206146" y="130632"/>
                </a:lnTo>
                <a:lnTo>
                  <a:pt x="223431" y="90690"/>
                </a:lnTo>
                <a:lnTo>
                  <a:pt x="198297" y="81343"/>
                </a:lnTo>
                <a:lnTo>
                  <a:pt x="172834" y="74663"/>
                </a:lnTo>
                <a:lnTo>
                  <a:pt x="147066" y="70662"/>
                </a:lnTo>
                <a:lnTo>
                  <a:pt x="120992" y="69316"/>
                </a:lnTo>
                <a:lnTo>
                  <a:pt x="94348" y="70751"/>
                </a:lnTo>
                <a:lnTo>
                  <a:pt x="49911" y="82232"/>
                </a:lnTo>
                <a:lnTo>
                  <a:pt x="17957" y="104813"/>
                </a:lnTo>
                <a:lnTo>
                  <a:pt x="0" y="154952"/>
                </a:lnTo>
                <a:lnTo>
                  <a:pt x="558" y="165684"/>
                </a:lnTo>
                <a:lnTo>
                  <a:pt x="21018" y="208368"/>
                </a:lnTo>
                <a:lnTo>
                  <a:pt x="63449" y="235470"/>
                </a:lnTo>
                <a:lnTo>
                  <a:pt x="124066" y="260096"/>
                </a:lnTo>
                <a:lnTo>
                  <a:pt x="142176" y="268363"/>
                </a:lnTo>
                <a:lnTo>
                  <a:pt x="173710" y="290144"/>
                </a:lnTo>
                <a:lnTo>
                  <a:pt x="182956" y="315493"/>
                </a:lnTo>
                <a:lnTo>
                  <a:pt x="181622" y="327291"/>
                </a:lnTo>
                <a:lnTo>
                  <a:pt x="150583" y="358394"/>
                </a:lnTo>
                <a:lnTo>
                  <a:pt x="102857" y="365340"/>
                </a:lnTo>
                <a:lnTo>
                  <a:pt x="90373" y="364921"/>
                </a:lnTo>
                <a:lnTo>
                  <a:pt x="51003" y="358609"/>
                </a:lnTo>
                <a:lnTo>
                  <a:pt x="12763" y="345478"/>
                </a:lnTo>
                <a:lnTo>
                  <a:pt x="838" y="339852"/>
                </a:lnTo>
                <a:lnTo>
                  <a:pt x="838" y="385445"/>
                </a:lnTo>
                <a:lnTo>
                  <a:pt x="20675" y="394398"/>
                </a:lnTo>
                <a:lnTo>
                  <a:pt x="44107" y="400786"/>
                </a:lnTo>
                <a:lnTo>
                  <a:pt x="71094" y="404609"/>
                </a:lnTo>
                <a:lnTo>
                  <a:pt x="101600" y="405879"/>
                </a:lnTo>
                <a:lnTo>
                  <a:pt x="130530" y="404355"/>
                </a:lnTo>
                <a:lnTo>
                  <a:pt x="177952" y="392087"/>
                </a:lnTo>
                <a:lnTo>
                  <a:pt x="211150" y="367741"/>
                </a:lnTo>
                <a:lnTo>
                  <a:pt x="228041" y="332752"/>
                </a:lnTo>
                <a:lnTo>
                  <a:pt x="230174" y="311404"/>
                </a:lnTo>
                <a:close/>
              </a:path>
              <a:path w="460375" h="406400">
                <a:moveTo>
                  <a:pt x="459930" y="359448"/>
                </a:moveTo>
                <a:lnTo>
                  <a:pt x="432104" y="364718"/>
                </a:lnTo>
                <a:lnTo>
                  <a:pt x="415239" y="365340"/>
                </a:lnTo>
                <a:lnTo>
                  <a:pt x="403796" y="364363"/>
                </a:lnTo>
                <a:lnTo>
                  <a:pt x="370789" y="340931"/>
                </a:lnTo>
                <a:lnTo>
                  <a:pt x="362966" y="304546"/>
                </a:lnTo>
                <a:lnTo>
                  <a:pt x="362966" y="113436"/>
                </a:lnTo>
                <a:lnTo>
                  <a:pt x="457403" y="113436"/>
                </a:lnTo>
                <a:lnTo>
                  <a:pt x="457403" y="75222"/>
                </a:lnTo>
                <a:lnTo>
                  <a:pt x="362966" y="75222"/>
                </a:lnTo>
                <a:lnTo>
                  <a:pt x="362966" y="0"/>
                </a:lnTo>
                <a:lnTo>
                  <a:pt x="334721" y="0"/>
                </a:lnTo>
                <a:lnTo>
                  <a:pt x="314071" y="69316"/>
                </a:lnTo>
                <a:lnTo>
                  <a:pt x="267271" y="89763"/>
                </a:lnTo>
                <a:lnTo>
                  <a:pt x="267271" y="113436"/>
                </a:lnTo>
                <a:lnTo>
                  <a:pt x="314071" y="113436"/>
                </a:lnTo>
                <a:lnTo>
                  <a:pt x="314071" y="306641"/>
                </a:lnTo>
                <a:lnTo>
                  <a:pt x="319925" y="350062"/>
                </a:lnTo>
                <a:lnTo>
                  <a:pt x="337515" y="381076"/>
                </a:lnTo>
                <a:lnTo>
                  <a:pt x="366890" y="399681"/>
                </a:lnTo>
                <a:lnTo>
                  <a:pt x="408076" y="405879"/>
                </a:lnTo>
                <a:lnTo>
                  <a:pt x="414566" y="405726"/>
                </a:lnTo>
                <a:lnTo>
                  <a:pt x="446443" y="401675"/>
                </a:lnTo>
                <a:lnTo>
                  <a:pt x="454444" y="399567"/>
                </a:lnTo>
                <a:lnTo>
                  <a:pt x="459930" y="397040"/>
                </a:lnTo>
                <a:lnTo>
                  <a:pt x="459930" y="359448"/>
                </a:lnTo>
                <a:close/>
              </a:path>
            </a:pathLst>
          </a:custGeom>
          <a:solidFill>
            <a:srgbClr val="389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28676" y="4020361"/>
            <a:ext cx="58419" cy="445770"/>
          </a:xfrm>
          <a:custGeom>
            <a:avLst/>
            <a:gdLst/>
            <a:ahLst/>
            <a:cxnLst/>
            <a:rect l="l" t="t" r="r" b="b"/>
            <a:pathLst>
              <a:path w="58420" h="445770">
                <a:moveTo>
                  <a:pt x="53117" y="120516"/>
                </a:moveTo>
                <a:lnTo>
                  <a:pt x="4215" y="120516"/>
                </a:lnTo>
                <a:lnTo>
                  <a:pt x="4215" y="445280"/>
                </a:lnTo>
                <a:lnTo>
                  <a:pt x="53117" y="445280"/>
                </a:lnTo>
                <a:lnTo>
                  <a:pt x="53117" y="120516"/>
                </a:lnTo>
                <a:close/>
              </a:path>
              <a:path w="58420" h="445770">
                <a:moveTo>
                  <a:pt x="36676" y="0"/>
                </a:moveTo>
                <a:lnTo>
                  <a:pt x="20656" y="0"/>
                </a:lnTo>
                <a:lnTo>
                  <a:pt x="13490" y="2612"/>
                </a:lnTo>
                <a:lnTo>
                  <a:pt x="0" y="32531"/>
                </a:lnTo>
                <a:lnTo>
                  <a:pt x="480" y="40331"/>
                </a:lnTo>
                <a:lnTo>
                  <a:pt x="20656" y="65399"/>
                </a:lnTo>
                <a:lnTo>
                  <a:pt x="36676" y="65399"/>
                </a:lnTo>
                <a:lnTo>
                  <a:pt x="58176" y="32531"/>
                </a:lnTo>
                <a:lnTo>
                  <a:pt x="57623" y="24805"/>
                </a:lnTo>
                <a:lnTo>
                  <a:pt x="36676" y="0"/>
                </a:lnTo>
                <a:close/>
              </a:path>
            </a:pathLst>
          </a:custGeom>
          <a:solidFill>
            <a:srgbClr val="389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68215" y="4134979"/>
            <a:ext cx="299085" cy="337185"/>
          </a:xfrm>
          <a:custGeom>
            <a:avLst/>
            <a:gdLst/>
            <a:ahLst/>
            <a:cxnLst/>
            <a:rect l="l" t="t" r="r" b="b"/>
            <a:pathLst>
              <a:path w="299084" h="337185">
                <a:moveTo>
                  <a:pt x="150078" y="0"/>
                </a:moveTo>
                <a:lnTo>
                  <a:pt x="87106" y="11087"/>
                </a:lnTo>
                <a:lnTo>
                  <a:pt x="39627" y="44330"/>
                </a:lnTo>
                <a:lnTo>
                  <a:pt x="9854" y="97382"/>
                </a:lnTo>
                <a:lnTo>
                  <a:pt x="0" y="168007"/>
                </a:lnTo>
                <a:lnTo>
                  <a:pt x="1113" y="192800"/>
                </a:lnTo>
                <a:lnTo>
                  <a:pt x="10137" y="237534"/>
                </a:lnTo>
                <a:lnTo>
                  <a:pt x="28311" y="275474"/>
                </a:lnTo>
                <a:lnTo>
                  <a:pt x="54527" y="304803"/>
                </a:lnTo>
                <a:lnTo>
                  <a:pt x="87857" y="325078"/>
                </a:lnTo>
                <a:lnTo>
                  <a:pt x="126721" y="335289"/>
                </a:lnTo>
                <a:lnTo>
                  <a:pt x="147970" y="336562"/>
                </a:lnTo>
                <a:lnTo>
                  <a:pt x="181235" y="333780"/>
                </a:lnTo>
                <a:lnTo>
                  <a:pt x="210784" y="325432"/>
                </a:lnTo>
                <a:lnTo>
                  <a:pt x="236539" y="311514"/>
                </a:lnTo>
                <a:lnTo>
                  <a:pt x="254637" y="295393"/>
                </a:lnTo>
                <a:lnTo>
                  <a:pt x="148813" y="295393"/>
                </a:lnTo>
                <a:lnTo>
                  <a:pt x="126213" y="293355"/>
                </a:lnTo>
                <a:lnTo>
                  <a:pt x="89708" y="277064"/>
                </a:lnTo>
                <a:lnTo>
                  <a:pt x="64882" y="244686"/>
                </a:lnTo>
                <a:lnTo>
                  <a:pt x="52524" y="197280"/>
                </a:lnTo>
                <a:lnTo>
                  <a:pt x="51009" y="168007"/>
                </a:lnTo>
                <a:lnTo>
                  <a:pt x="52518" y="138561"/>
                </a:lnTo>
                <a:lnTo>
                  <a:pt x="64704" y="91316"/>
                </a:lnTo>
                <a:lnTo>
                  <a:pt x="89287" y="59650"/>
                </a:lnTo>
                <a:lnTo>
                  <a:pt x="125792" y="43784"/>
                </a:lnTo>
                <a:lnTo>
                  <a:pt x="148392" y="41801"/>
                </a:lnTo>
                <a:lnTo>
                  <a:pt x="254081" y="41801"/>
                </a:lnTo>
                <a:lnTo>
                  <a:pt x="236276" y="25528"/>
                </a:lnTo>
                <a:lnTo>
                  <a:pt x="210995" y="11345"/>
                </a:lnTo>
                <a:lnTo>
                  <a:pt x="182236" y="2836"/>
                </a:lnTo>
                <a:lnTo>
                  <a:pt x="150078" y="0"/>
                </a:lnTo>
                <a:close/>
              </a:path>
              <a:path w="299084" h="337185">
                <a:moveTo>
                  <a:pt x="254081" y="41801"/>
                </a:moveTo>
                <a:lnTo>
                  <a:pt x="148392" y="41801"/>
                </a:lnTo>
                <a:lnTo>
                  <a:pt x="171479" y="43809"/>
                </a:lnTo>
                <a:lnTo>
                  <a:pt x="191445" y="49834"/>
                </a:lnTo>
                <a:lnTo>
                  <a:pt x="222167" y="73953"/>
                </a:lnTo>
                <a:lnTo>
                  <a:pt x="241137" y="113521"/>
                </a:lnTo>
                <a:lnTo>
                  <a:pt x="247461" y="168007"/>
                </a:lnTo>
                <a:lnTo>
                  <a:pt x="245880" y="197377"/>
                </a:lnTo>
                <a:lnTo>
                  <a:pt x="233233" y="244835"/>
                </a:lnTo>
                <a:lnTo>
                  <a:pt x="208334" y="277135"/>
                </a:lnTo>
                <a:lnTo>
                  <a:pt x="171657" y="293363"/>
                </a:lnTo>
                <a:lnTo>
                  <a:pt x="148813" y="295393"/>
                </a:lnTo>
                <a:lnTo>
                  <a:pt x="254637" y="295393"/>
                </a:lnTo>
                <a:lnTo>
                  <a:pt x="288406" y="238737"/>
                </a:lnTo>
                <a:lnTo>
                  <a:pt x="298471" y="168007"/>
                </a:lnTo>
                <a:lnTo>
                  <a:pt x="295941" y="131354"/>
                </a:lnTo>
                <a:lnTo>
                  <a:pt x="288353" y="98699"/>
                </a:lnTo>
                <a:lnTo>
                  <a:pt x="275706" y="70042"/>
                </a:lnTo>
                <a:lnTo>
                  <a:pt x="258000" y="45383"/>
                </a:lnTo>
                <a:lnTo>
                  <a:pt x="254081" y="41801"/>
                </a:lnTo>
                <a:close/>
              </a:path>
            </a:pathLst>
          </a:custGeom>
          <a:solidFill>
            <a:srgbClr val="389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53108" y="4134979"/>
            <a:ext cx="271780" cy="330835"/>
          </a:xfrm>
          <a:custGeom>
            <a:avLst/>
            <a:gdLst/>
            <a:ahLst/>
            <a:cxnLst/>
            <a:rect l="l" t="t" r="r" b="b"/>
            <a:pathLst>
              <a:path w="271779" h="330835">
                <a:moveTo>
                  <a:pt x="153451" y="0"/>
                </a:moveTo>
                <a:lnTo>
                  <a:pt x="106736" y="7466"/>
                </a:lnTo>
                <a:lnTo>
                  <a:pt x="68452" y="29112"/>
                </a:lnTo>
                <a:lnTo>
                  <a:pt x="50166" y="50355"/>
                </a:lnTo>
                <a:lnTo>
                  <a:pt x="48058" y="50355"/>
                </a:lnTo>
                <a:lnTo>
                  <a:pt x="40049" y="5899"/>
                </a:lnTo>
                <a:lnTo>
                  <a:pt x="0" y="5899"/>
                </a:lnTo>
                <a:lnTo>
                  <a:pt x="0" y="330663"/>
                </a:lnTo>
                <a:lnTo>
                  <a:pt x="48902" y="330663"/>
                </a:lnTo>
                <a:lnTo>
                  <a:pt x="48902" y="160338"/>
                </a:lnTo>
                <a:lnTo>
                  <a:pt x="50403" y="130858"/>
                </a:lnTo>
                <a:lnTo>
                  <a:pt x="62418" y="85394"/>
                </a:lnTo>
                <a:lnTo>
                  <a:pt x="103284" y="48712"/>
                </a:lnTo>
                <a:lnTo>
                  <a:pt x="147549" y="41801"/>
                </a:lnTo>
                <a:lnTo>
                  <a:pt x="165505" y="43026"/>
                </a:lnTo>
                <a:lnTo>
                  <a:pt x="204039" y="61396"/>
                </a:lnTo>
                <a:lnTo>
                  <a:pt x="220994" y="102017"/>
                </a:lnTo>
                <a:lnTo>
                  <a:pt x="222167" y="330663"/>
                </a:lnTo>
                <a:lnTo>
                  <a:pt x="271490" y="330663"/>
                </a:lnTo>
                <a:lnTo>
                  <a:pt x="271490" y="118831"/>
                </a:lnTo>
                <a:lnTo>
                  <a:pt x="263955" y="65072"/>
                </a:lnTo>
                <a:lnTo>
                  <a:pt x="241559" y="28317"/>
                </a:lnTo>
                <a:lnTo>
                  <a:pt x="204777" y="7079"/>
                </a:lnTo>
                <a:lnTo>
                  <a:pt x="180971" y="1769"/>
                </a:lnTo>
                <a:lnTo>
                  <a:pt x="153451" y="0"/>
                </a:lnTo>
                <a:close/>
              </a:path>
            </a:pathLst>
          </a:custGeom>
          <a:solidFill>
            <a:srgbClr val="389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9904696" y="4026260"/>
            <a:ext cx="502920" cy="448309"/>
            <a:chOff x="9904696" y="4026260"/>
            <a:chExt cx="502920" cy="448309"/>
          </a:xfrm>
        </p:grpSpPr>
        <p:sp>
          <p:nvSpPr>
            <p:cNvPr id="33" name="object 33"/>
            <p:cNvSpPr/>
            <p:nvPr/>
          </p:nvSpPr>
          <p:spPr>
            <a:xfrm>
              <a:off x="9904696" y="4134978"/>
              <a:ext cx="230504" cy="337185"/>
            </a:xfrm>
            <a:custGeom>
              <a:avLst/>
              <a:gdLst/>
              <a:ahLst/>
              <a:cxnLst/>
              <a:rect l="l" t="t" r="r" b="b"/>
              <a:pathLst>
                <a:path w="230504" h="337185">
                  <a:moveTo>
                    <a:pt x="120990" y="0"/>
                  </a:moveTo>
                  <a:lnTo>
                    <a:pt x="70718" y="5730"/>
                  </a:lnTo>
                  <a:lnTo>
                    <a:pt x="32460" y="22965"/>
                  </a:lnTo>
                  <a:lnTo>
                    <a:pt x="2048" y="66822"/>
                  </a:lnTo>
                  <a:lnTo>
                    <a:pt x="0" y="85626"/>
                  </a:lnTo>
                  <a:lnTo>
                    <a:pt x="559" y="96356"/>
                  </a:lnTo>
                  <a:lnTo>
                    <a:pt x="21078" y="139052"/>
                  </a:lnTo>
                  <a:lnTo>
                    <a:pt x="63551" y="166153"/>
                  </a:lnTo>
                  <a:lnTo>
                    <a:pt x="124250" y="190777"/>
                  </a:lnTo>
                  <a:lnTo>
                    <a:pt x="142226" y="199037"/>
                  </a:lnTo>
                  <a:lnTo>
                    <a:pt x="173712" y="220824"/>
                  </a:lnTo>
                  <a:lnTo>
                    <a:pt x="182961" y="246174"/>
                  </a:lnTo>
                  <a:lnTo>
                    <a:pt x="181630" y="257972"/>
                  </a:lnTo>
                  <a:lnTo>
                    <a:pt x="150763" y="289074"/>
                  </a:lnTo>
                  <a:lnTo>
                    <a:pt x="102862" y="296025"/>
                  </a:lnTo>
                  <a:lnTo>
                    <a:pt x="90373" y="295599"/>
                  </a:lnTo>
                  <a:lnTo>
                    <a:pt x="51009" y="289282"/>
                  </a:lnTo>
                  <a:lnTo>
                    <a:pt x="12772" y="276157"/>
                  </a:lnTo>
                  <a:lnTo>
                    <a:pt x="843" y="270531"/>
                  </a:lnTo>
                  <a:lnTo>
                    <a:pt x="843" y="316125"/>
                  </a:lnTo>
                  <a:lnTo>
                    <a:pt x="20676" y="325078"/>
                  </a:lnTo>
                  <a:lnTo>
                    <a:pt x="44106" y="331463"/>
                  </a:lnTo>
                  <a:lnTo>
                    <a:pt x="71093" y="335289"/>
                  </a:lnTo>
                  <a:lnTo>
                    <a:pt x="101598" y="336562"/>
                  </a:lnTo>
                  <a:lnTo>
                    <a:pt x="130528" y="335029"/>
                  </a:lnTo>
                  <a:lnTo>
                    <a:pt x="177954" y="322767"/>
                  </a:lnTo>
                  <a:lnTo>
                    <a:pt x="211324" y="298417"/>
                  </a:lnTo>
                  <a:lnTo>
                    <a:pt x="228108" y="263434"/>
                  </a:lnTo>
                  <a:lnTo>
                    <a:pt x="230176" y="242087"/>
                  </a:lnTo>
                  <a:lnTo>
                    <a:pt x="228912" y="226600"/>
                  </a:lnTo>
                  <a:lnTo>
                    <a:pt x="209941" y="188444"/>
                  </a:lnTo>
                  <a:lnTo>
                    <a:pt x="158424" y="156611"/>
                  </a:lnTo>
                  <a:lnTo>
                    <a:pt x="112506" y="138715"/>
                  </a:lnTo>
                  <a:lnTo>
                    <a:pt x="84050" y="126706"/>
                  </a:lnTo>
                  <a:lnTo>
                    <a:pt x="49323" y="98478"/>
                  </a:lnTo>
                  <a:lnTo>
                    <a:pt x="46794" y="82381"/>
                  </a:lnTo>
                  <a:lnTo>
                    <a:pt x="47900" y="73262"/>
                  </a:lnTo>
                  <a:lnTo>
                    <a:pt x="86632" y="43913"/>
                  </a:lnTo>
                  <a:lnTo>
                    <a:pt x="117617" y="41169"/>
                  </a:lnTo>
                  <a:lnTo>
                    <a:pt x="137853" y="42426"/>
                  </a:lnTo>
                  <a:lnTo>
                    <a:pt x="159353" y="46199"/>
                  </a:lnTo>
                  <a:lnTo>
                    <a:pt x="182117" y="52493"/>
                  </a:lnTo>
                  <a:lnTo>
                    <a:pt x="206147" y="61311"/>
                  </a:lnTo>
                  <a:lnTo>
                    <a:pt x="223431" y="21364"/>
                  </a:lnTo>
                  <a:lnTo>
                    <a:pt x="198295" y="12017"/>
                  </a:lnTo>
                  <a:lnTo>
                    <a:pt x="172843" y="5341"/>
                  </a:lnTo>
                  <a:lnTo>
                    <a:pt x="147074" y="1335"/>
                  </a:lnTo>
                  <a:lnTo>
                    <a:pt x="120990" y="0"/>
                  </a:lnTo>
                  <a:close/>
                </a:path>
              </a:pathLst>
            </a:custGeom>
            <a:solidFill>
              <a:srgbClr val="389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70707" y="4026260"/>
              <a:ext cx="236854" cy="448309"/>
            </a:xfrm>
            <a:custGeom>
              <a:avLst/>
              <a:gdLst/>
              <a:ahLst/>
              <a:cxnLst/>
              <a:rect l="l" t="t" r="r" b="b"/>
              <a:pathLst>
                <a:path w="236854" h="448310">
                  <a:moveTo>
                    <a:pt x="219388" y="43824"/>
                  </a:moveTo>
                  <a:lnTo>
                    <a:pt x="114245" y="43824"/>
                  </a:lnTo>
                  <a:lnTo>
                    <a:pt x="131483" y="44851"/>
                  </a:lnTo>
                  <a:lnTo>
                    <a:pt x="146548" y="47932"/>
                  </a:lnTo>
                  <a:lnTo>
                    <a:pt x="178679" y="69336"/>
                  </a:lnTo>
                  <a:lnTo>
                    <a:pt x="189706" y="106906"/>
                  </a:lnTo>
                  <a:lnTo>
                    <a:pt x="189007" y="118629"/>
                  </a:lnTo>
                  <a:lnTo>
                    <a:pt x="171967" y="158067"/>
                  </a:lnTo>
                  <a:lnTo>
                    <a:pt x="128157" y="199737"/>
                  </a:lnTo>
                  <a:lnTo>
                    <a:pt x="114792" y="212008"/>
                  </a:lnTo>
                  <a:lnTo>
                    <a:pt x="88529" y="247017"/>
                  </a:lnTo>
                  <a:lnTo>
                    <a:pt x="78629" y="287461"/>
                  </a:lnTo>
                  <a:lnTo>
                    <a:pt x="77990" y="304031"/>
                  </a:lnTo>
                  <a:lnTo>
                    <a:pt x="77990" y="320044"/>
                  </a:lnTo>
                  <a:lnTo>
                    <a:pt x="115931" y="320044"/>
                  </a:lnTo>
                  <a:lnTo>
                    <a:pt x="115931" y="310225"/>
                  </a:lnTo>
                  <a:lnTo>
                    <a:pt x="116557" y="296865"/>
                  </a:lnTo>
                  <a:lnTo>
                    <a:pt x="131700" y="256238"/>
                  </a:lnTo>
                  <a:lnTo>
                    <a:pt x="182315" y="207633"/>
                  </a:lnTo>
                  <a:lnTo>
                    <a:pt x="196135" y="194718"/>
                  </a:lnTo>
                  <a:lnTo>
                    <a:pt x="223800" y="160427"/>
                  </a:lnTo>
                  <a:lnTo>
                    <a:pt x="236177" y="116860"/>
                  </a:lnTo>
                  <a:lnTo>
                    <a:pt x="236500" y="106400"/>
                  </a:lnTo>
                  <a:lnTo>
                    <a:pt x="234590" y="82484"/>
                  </a:lnTo>
                  <a:lnTo>
                    <a:pt x="228806" y="61427"/>
                  </a:lnTo>
                  <a:lnTo>
                    <a:pt x="219388" y="43824"/>
                  </a:lnTo>
                  <a:close/>
                </a:path>
                <a:path w="236854" h="448310">
                  <a:moveTo>
                    <a:pt x="117196" y="0"/>
                  </a:moveTo>
                  <a:lnTo>
                    <a:pt x="87086" y="1826"/>
                  </a:lnTo>
                  <a:lnTo>
                    <a:pt x="57491" y="7311"/>
                  </a:lnTo>
                  <a:lnTo>
                    <a:pt x="28449" y="16461"/>
                  </a:lnTo>
                  <a:lnTo>
                    <a:pt x="0" y="29286"/>
                  </a:lnTo>
                  <a:lnTo>
                    <a:pt x="17705" y="69318"/>
                  </a:lnTo>
                  <a:lnTo>
                    <a:pt x="31604" y="62611"/>
                  </a:lnTo>
                  <a:lnTo>
                    <a:pt x="44791" y="57034"/>
                  </a:lnTo>
                  <a:lnTo>
                    <a:pt x="91164" y="45188"/>
                  </a:lnTo>
                  <a:lnTo>
                    <a:pt x="114245" y="43824"/>
                  </a:lnTo>
                  <a:lnTo>
                    <a:pt x="219388" y="43824"/>
                  </a:lnTo>
                  <a:lnTo>
                    <a:pt x="219071" y="43231"/>
                  </a:lnTo>
                  <a:lnTo>
                    <a:pt x="205304" y="27895"/>
                  </a:lnTo>
                  <a:lnTo>
                    <a:pt x="187980" y="15697"/>
                  </a:lnTo>
                  <a:lnTo>
                    <a:pt x="167573" y="6979"/>
                  </a:lnTo>
                  <a:lnTo>
                    <a:pt x="144005" y="1745"/>
                  </a:lnTo>
                  <a:lnTo>
                    <a:pt x="117196" y="0"/>
                  </a:lnTo>
                  <a:close/>
                </a:path>
                <a:path w="236854" h="448310">
                  <a:moveTo>
                    <a:pt x="99068" y="367661"/>
                  </a:moveTo>
                  <a:lnTo>
                    <a:pt x="83332" y="370181"/>
                  </a:lnTo>
                  <a:lnTo>
                    <a:pt x="72141" y="377742"/>
                  </a:lnTo>
                  <a:lnTo>
                    <a:pt x="65455" y="390344"/>
                  </a:lnTo>
                  <a:lnTo>
                    <a:pt x="63235" y="407987"/>
                  </a:lnTo>
                  <a:lnTo>
                    <a:pt x="63867" y="417889"/>
                  </a:lnTo>
                  <a:lnTo>
                    <a:pt x="91553" y="447435"/>
                  </a:lnTo>
                  <a:lnTo>
                    <a:pt x="99068" y="448019"/>
                  </a:lnTo>
                  <a:lnTo>
                    <a:pt x="106887" y="447357"/>
                  </a:lnTo>
                  <a:lnTo>
                    <a:pt x="134276" y="416946"/>
                  </a:lnTo>
                  <a:lnTo>
                    <a:pt x="134902" y="407987"/>
                  </a:lnTo>
                  <a:lnTo>
                    <a:pt x="134276" y="398774"/>
                  </a:lnTo>
                  <a:lnTo>
                    <a:pt x="107124" y="368309"/>
                  </a:lnTo>
                  <a:lnTo>
                    <a:pt x="99068" y="367661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400153" y="5053984"/>
            <a:ext cx="370840" cy="130175"/>
            <a:chOff x="7400153" y="5053984"/>
            <a:chExt cx="370840" cy="13017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0153" y="5060009"/>
              <a:ext cx="169470" cy="1237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3232" y="5090223"/>
              <a:ext cx="75039" cy="918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1458" y="5053984"/>
              <a:ext cx="79255" cy="129787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42380" y="5058408"/>
            <a:ext cx="85578" cy="12536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77703" y="5070966"/>
            <a:ext cx="149235" cy="112805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8193968" y="5061779"/>
            <a:ext cx="203200" cy="123189"/>
            <a:chOff x="8193968" y="5061779"/>
            <a:chExt cx="203200" cy="123189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93968" y="5091909"/>
              <a:ext cx="75460" cy="9186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92616" y="5090223"/>
              <a:ext cx="63656" cy="935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376930" y="5061779"/>
              <a:ext cx="20320" cy="123189"/>
            </a:xfrm>
            <a:custGeom>
              <a:avLst/>
              <a:gdLst/>
              <a:ahLst/>
              <a:cxnLst/>
              <a:rect l="l" t="t" r="r" b="b"/>
              <a:pathLst>
                <a:path w="20320" h="123189">
                  <a:moveTo>
                    <a:pt x="18549" y="0"/>
                  </a:moveTo>
                  <a:lnTo>
                    <a:pt x="1264" y="0"/>
                  </a:lnTo>
                  <a:lnTo>
                    <a:pt x="5480" y="87143"/>
                  </a:lnTo>
                  <a:lnTo>
                    <a:pt x="14333" y="87143"/>
                  </a:lnTo>
                  <a:lnTo>
                    <a:pt x="18549" y="0"/>
                  </a:lnTo>
                  <a:close/>
                </a:path>
                <a:path w="20320" h="123189">
                  <a:moveTo>
                    <a:pt x="13068" y="100416"/>
                  </a:moveTo>
                  <a:lnTo>
                    <a:pt x="2950" y="100416"/>
                  </a:lnTo>
                  <a:lnTo>
                    <a:pt x="0" y="104167"/>
                  </a:lnTo>
                  <a:lnTo>
                    <a:pt x="6745" y="122750"/>
                  </a:lnTo>
                  <a:lnTo>
                    <a:pt x="12647" y="122750"/>
                  </a:lnTo>
                  <a:lnTo>
                    <a:pt x="15176" y="121739"/>
                  </a:lnTo>
                  <a:lnTo>
                    <a:pt x="18549" y="117862"/>
                  </a:lnTo>
                  <a:lnTo>
                    <a:pt x="19813" y="115123"/>
                  </a:lnTo>
                  <a:lnTo>
                    <a:pt x="19813" y="108001"/>
                  </a:lnTo>
                  <a:lnTo>
                    <a:pt x="18549" y="105262"/>
                  </a:lnTo>
                  <a:lnTo>
                    <a:pt x="16862" y="103366"/>
                  </a:lnTo>
                  <a:lnTo>
                    <a:pt x="15176" y="101428"/>
                  </a:lnTo>
                  <a:lnTo>
                    <a:pt x="13068" y="100416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55342" y="5061779"/>
            <a:ext cx="239451" cy="121991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8762244" y="5053984"/>
            <a:ext cx="380365" cy="168910"/>
            <a:chOff x="8762244" y="5053984"/>
            <a:chExt cx="380365" cy="168910"/>
          </a:xfrm>
        </p:grpSpPr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2244" y="5053984"/>
              <a:ext cx="75039" cy="12810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0469" y="5090223"/>
              <a:ext cx="83049" cy="9354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7548" y="5090223"/>
              <a:ext cx="174529" cy="132315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9194774" y="5090223"/>
            <a:ext cx="276225" cy="132715"/>
            <a:chOff x="9194774" y="5090223"/>
            <a:chExt cx="276225" cy="132715"/>
          </a:xfrm>
        </p:grpSpPr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94774" y="5090223"/>
              <a:ext cx="177059" cy="1323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94598" y="5091908"/>
              <a:ext cx="75882" cy="91862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9542990" y="5053984"/>
            <a:ext cx="572770" cy="130175"/>
            <a:chOff x="9542990" y="5053984"/>
            <a:chExt cx="572770" cy="130175"/>
          </a:xfrm>
        </p:grpSpPr>
        <p:sp>
          <p:nvSpPr>
            <p:cNvPr id="54" name="object 54"/>
            <p:cNvSpPr/>
            <p:nvPr/>
          </p:nvSpPr>
          <p:spPr>
            <a:xfrm>
              <a:off x="9542990" y="5053984"/>
              <a:ext cx="13970" cy="128270"/>
            </a:xfrm>
            <a:custGeom>
              <a:avLst/>
              <a:gdLst/>
              <a:ahLst/>
              <a:cxnLst/>
              <a:rect l="l" t="t" r="r" b="b"/>
              <a:pathLst>
                <a:path w="13970" h="128270">
                  <a:moveTo>
                    <a:pt x="13595" y="0"/>
                  </a:moveTo>
                  <a:lnTo>
                    <a:pt x="0" y="0"/>
                  </a:lnTo>
                  <a:lnTo>
                    <a:pt x="0" y="128101"/>
                  </a:lnTo>
                  <a:lnTo>
                    <a:pt x="13595" y="128101"/>
                  </a:lnTo>
                  <a:lnTo>
                    <a:pt x="13595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80510" y="5090223"/>
              <a:ext cx="165255" cy="9354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74010" y="5090223"/>
              <a:ext cx="144176" cy="9186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41373" y="5053984"/>
              <a:ext cx="174108" cy="129787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7400153" y="5286590"/>
            <a:ext cx="1231900" cy="168910"/>
            <a:chOff x="7400153" y="5286590"/>
            <a:chExt cx="1231900" cy="168910"/>
          </a:xfrm>
        </p:grpSpPr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00153" y="5286590"/>
              <a:ext cx="1197678" cy="16855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612165" y="5394802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3068" y="0"/>
                  </a:moveTo>
                  <a:lnTo>
                    <a:pt x="6745" y="0"/>
                  </a:lnTo>
                  <a:lnTo>
                    <a:pt x="4215" y="927"/>
                  </a:lnTo>
                  <a:lnTo>
                    <a:pt x="843" y="4719"/>
                  </a:lnTo>
                  <a:lnTo>
                    <a:pt x="0" y="7542"/>
                  </a:lnTo>
                  <a:lnTo>
                    <a:pt x="0" y="11166"/>
                  </a:lnTo>
                  <a:lnTo>
                    <a:pt x="0" y="15127"/>
                  </a:lnTo>
                  <a:lnTo>
                    <a:pt x="843" y="17951"/>
                  </a:lnTo>
                  <a:lnTo>
                    <a:pt x="2950" y="19678"/>
                  </a:lnTo>
                  <a:lnTo>
                    <a:pt x="4637" y="21448"/>
                  </a:lnTo>
                  <a:lnTo>
                    <a:pt x="6745" y="22333"/>
                  </a:lnTo>
                  <a:lnTo>
                    <a:pt x="12647" y="22333"/>
                  </a:lnTo>
                  <a:lnTo>
                    <a:pt x="15176" y="21364"/>
                  </a:lnTo>
                  <a:lnTo>
                    <a:pt x="17284" y="19468"/>
                  </a:lnTo>
                  <a:lnTo>
                    <a:pt x="18970" y="17529"/>
                  </a:lnTo>
                  <a:lnTo>
                    <a:pt x="19813" y="14748"/>
                  </a:lnTo>
                  <a:lnTo>
                    <a:pt x="19813" y="7542"/>
                  </a:lnTo>
                  <a:lnTo>
                    <a:pt x="18970" y="4719"/>
                  </a:lnTo>
                  <a:lnTo>
                    <a:pt x="17284" y="2823"/>
                  </a:lnTo>
                  <a:lnTo>
                    <a:pt x="15176" y="927"/>
                  </a:lnTo>
                  <a:lnTo>
                    <a:pt x="13068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1445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734555"/>
            <a:ext cx="12192000" cy="123825"/>
          </a:xfrm>
          <a:custGeom>
            <a:avLst/>
            <a:gdLst/>
            <a:ahLst/>
            <a:cxnLst/>
            <a:rect l="l" t="t" r="r" b="b"/>
            <a:pathLst>
              <a:path w="12192000" h="123825">
                <a:moveTo>
                  <a:pt x="12192000" y="0"/>
                </a:moveTo>
                <a:lnTo>
                  <a:pt x="0" y="0"/>
                </a:lnTo>
                <a:lnTo>
                  <a:pt x="0" y="123443"/>
                </a:lnTo>
                <a:lnTo>
                  <a:pt x="12192000" y="12344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69B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03378"/>
            <a:ext cx="12192000" cy="1409065"/>
            <a:chOff x="0" y="103378"/>
            <a:chExt cx="12192000" cy="1409065"/>
          </a:xfrm>
        </p:grpSpPr>
        <p:sp>
          <p:nvSpPr>
            <p:cNvPr id="5" name="object 5"/>
            <p:cNvSpPr/>
            <p:nvPr/>
          </p:nvSpPr>
          <p:spPr>
            <a:xfrm>
              <a:off x="0" y="109727"/>
              <a:ext cx="12192000" cy="1396365"/>
            </a:xfrm>
            <a:custGeom>
              <a:avLst/>
              <a:gdLst/>
              <a:ahLst/>
              <a:cxnLst/>
              <a:rect l="l" t="t" r="r" b="b"/>
              <a:pathLst>
                <a:path w="12192000" h="1396365">
                  <a:moveTo>
                    <a:pt x="12192000" y="842772"/>
                  </a:moveTo>
                  <a:lnTo>
                    <a:pt x="1638363" y="842772"/>
                  </a:lnTo>
                  <a:lnTo>
                    <a:pt x="1639354" y="838657"/>
                  </a:lnTo>
                  <a:lnTo>
                    <a:pt x="1647164" y="792695"/>
                  </a:lnTo>
                  <a:lnTo>
                    <a:pt x="1651927" y="745782"/>
                  </a:lnTo>
                  <a:lnTo>
                    <a:pt x="1653527" y="697992"/>
                  </a:lnTo>
                  <a:lnTo>
                    <a:pt x="1651927" y="650214"/>
                  </a:lnTo>
                  <a:lnTo>
                    <a:pt x="1647164" y="603300"/>
                  </a:lnTo>
                  <a:lnTo>
                    <a:pt x="1639354" y="557339"/>
                  </a:lnTo>
                  <a:lnTo>
                    <a:pt x="1628597" y="512457"/>
                  </a:lnTo>
                  <a:lnTo>
                    <a:pt x="1615008" y="468757"/>
                  </a:lnTo>
                  <a:lnTo>
                    <a:pt x="1598676" y="426326"/>
                  </a:lnTo>
                  <a:lnTo>
                    <a:pt x="1579714" y="385279"/>
                  </a:lnTo>
                  <a:lnTo>
                    <a:pt x="1558226" y="345732"/>
                  </a:lnTo>
                  <a:lnTo>
                    <a:pt x="1534312" y="307759"/>
                  </a:lnTo>
                  <a:lnTo>
                    <a:pt x="1508086" y="271500"/>
                  </a:lnTo>
                  <a:lnTo>
                    <a:pt x="1479638" y="237020"/>
                  </a:lnTo>
                  <a:lnTo>
                    <a:pt x="1449082" y="204457"/>
                  </a:lnTo>
                  <a:lnTo>
                    <a:pt x="1416519" y="173901"/>
                  </a:lnTo>
                  <a:lnTo>
                    <a:pt x="1382039" y="145453"/>
                  </a:lnTo>
                  <a:lnTo>
                    <a:pt x="1345780" y="119227"/>
                  </a:lnTo>
                  <a:lnTo>
                    <a:pt x="1307807" y="95313"/>
                  </a:lnTo>
                  <a:lnTo>
                    <a:pt x="1268260" y="73825"/>
                  </a:lnTo>
                  <a:lnTo>
                    <a:pt x="1227213" y="54864"/>
                  </a:lnTo>
                  <a:lnTo>
                    <a:pt x="1184783" y="38531"/>
                  </a:lnTo>
                  <a:lnTo>
                    <a:pt x="1141082" y="24942"/>
                  </a:lnTo>
                  <a:lnTo>
                    <a:pt x="1096200" y="14185"/>
                  </a:lnTo>
                  <a:lnTo>
                    <a:pt x="1050239" y="6375"/>
                  </a:lnTo>
                  <a:lnTo>
                    <a:pt x="1003325" y="1612"/>
                  </a:lnTo>
                  <a:lnTo>
                    <a:pt x="955548" y="0"/>
                  </a:lnTo>
                  <a:lnTo>
                    <a:pt x="907757" y="1612"/>
                  </a:lnTo>
                  <a:lnTo>
                    <a:pt x="860831" y="6375"/>
                  </a:lnTo>
                  <a:lnTo>
                    <a:pt x="814870" y="14185"/>
                  </a:lnTo>
                  <a:lnTo>
                    <a:pt x="769988" y="24942"/>
                  </a:lnTo>
                  <a:lnTo>
                    <a:pt x="726274" y="38531"/>
                  </a:lnTo>
                  <a:lnTo>
                    <a:pt x="683844" y="54864"/>
                  </a:lnTo>
                  <a:lnTo>
                    <a:pt x="642810" y="73825"/>
                  </a:lnTo>
                  <a:lnTo>
                    <a:pt x="603250" y="95313"/>
                  </a:lnTo>
                  <a:lnTo>
                    <a:pt x="565289" y="119227"/>
                  </a:lnTo>
                  <a:lnTo>
                    <a:pt x="529018" y="145453"/>
                  </a:lnTo>
                  <a:lnTo>
                    <a:pt x="494550" y="173901"/>
                  </a:lnTo>
                  <a:lnTo>
                    <a:pt x="461987" y="204457"/>
                  </a:lnTo>
                  <a:lnTo>
                    <a:pt x="431431" y="237020"/>
                  </a:lnTo>
                  <a:lnTo>
                    <a:pt x="402983" y="271500"/>
                  </a:lnTo>
                  <a:lnTo>
                    <a:pt x="376758" y="307759"/>
                  </a:lnTo>
                  <a:lnTo>
                    <a:pt x="352844" y="345732"/>
                  </a:lnTo>
                  <a:lnTo>
                    <a:pt x="331355" y="385279"/>
                  </a:lnTo>
                  <a:lnTo>
                    <a:pt x="312394" y="426326"/>
                  </a:lnTo>
                  <a:lnTo>
                    <a:pt x="296075" y="468757"/>
                  </a:lnTo>
                  <a:lnTo>
                    <a:pt x="282486" y="512457"/>
                  </a:lnTo>
                  <a:lnTo>
                    <a:pt x="271729" y="557339"/>
                  </a:lnTo>
                  <a:lnTo>
                    <a:pt x="263918" y="603300"/>
                  </a:lnTo>
                  <a:lnTo>
                    <a:pt x="259156" y="650214"/>
                  </a:lnTo>
                  <a:lnTo>
                    <a:pt x="257556" y="697992"/>
                  </a:lnTo>
                  <a:lnTo>
                    <a:pt x="259156" y="745782"/>
                  </a:lnTo>
                  <a:lnTo>
                    <a:pt x="263918" y="792695"/>
                  </a:lnTo>
                  <a:lnTo>
                    <a:pt x="271729" y="838657"/>
                  </a:lnTo>
                  <a:lnTo>
                    <a:pt x="272707" y="842772"/>
                  </a:lnTo>
                  <a:lnTo>
                    <a:pt x="0" y="842772"/>
                  </a:lnTo>
                  <a:lnTo>
                    <a:pt x="0" y="879348"/>
                  </a:lnTo>
                  <a:lnTo>
                    <a:pt x="281470" y="879348"/>
                  </a:lnTo>
                  <a:lnTo>
                    <a:pt x="282486" y="883539"/>
                  </a:lnTo>
                  <a:lnTo>
                    <a:pt x="296075" y="927239"/>
                  </a:lnTo>
                  <a:lnTo>
                    <a:pt x="312394" y="969670"/>
                  </a:lnTo>
                  <a:lnTo>
                    <a:pt x="331355" y="1010716"/>
                  </a:lnTo>
                  <a:lnTo>
                    <a:pt x="352844" y="1050264"/>
                  </a:lnTo>
                  <a:lnTo>
                    <a:pt x="376758" y="1088237"/>
                  </a:lnTo>
                  <a:lnTo>
                    <a:pt x="402983" y="1124496"/>
                  </a:lnTo>
                  <a:lnTo>
                    <a:pt x="431431" y="1158976"/>
                  </a:lnTo>
                  <a:lnTo>
                    <a:pt x="461987" y="1191539"/>
                  </a:lnTo>
                  <a:lnTo>
                    <a:pt x="494550" y="1222095"/>
                  </a:lnTo>
                  <a:lnTo>
                    <a:pt x="529018" y="1250543"/>
                  </a:lnTo>
                  <a:lnTo>
                    <a:pt x="565289" y="1276769"/>
                  </a:lnTo>
                  <a:lnTo>
                    <a:pt x="603250" y="1300683"/>
                  </a:lnTo>
                  <a:lnTo>
                    <a:pt x="642810" y="1322171"/>
                  </a:lnTo>
                  <a:lnTo>
                    <a:pt x="683844" y="1341132"/>
                  </a:lnTo>
                  <a:lnTo>
                    <a:pt x="726274" y="1357464"/>
                  </a:lnTo>
                  <a:lnTo>
                    <a:pt x="769988" y="1371053"/>
                  </a:lnTo>
                  <a:lnTo>
                    <a:pt x="814870" y="1381810"/>
                  </a:lnTo>
                  <a:lnTo>
                    <a:pt x="860831" y="1389621"/>
                  </a:lnTo>
                  <a:lnTo>
                    <a:pt x="907757" y="1394383"/>
                  </a:lnTo>
                  <a:lnTo>
                    <a:pt x="955548" y="1395984"/>
                  </a:lnTo>
                  <a:lnTo>
                    <a:pt x="1003325" y="1394383"/>
                  </a:lnTo>
                  <a:lnTo>
                    <a:pt x="1050239" y="1389621"/>
                  </a:lnTo>
                  <a:lnTo>
                    <a:pt x="1096200" y="1381810"/>
                  </a:lnTo>
                  <a:lnTo>
                    <a:pt x="1141082" y="1371053"/>
                  </a:lnTo>
                  <a:lnTo>
                    <a:pt x="1184783" y="1357464"/>
                  </a:lnTo>
                  <a:lnTo>
                    <a:pt x="1227213" y="1341132"/>
                  </a:lnTo>
                  <a:lnTo>
                    <a:pt x="1268260" y="1322171"/>
                  </a:lnTo>
                  <a:lnTo>
                    <a:pt x="1307807" y="1300683"/>
                  </a:lnTo>
                  <a:lnTo>
                    <a:pt x="1345780" y="1276769"/>
                  </a:lnTo>
                  <a:lnTo>
                    <a:pt x="1382039" y="1250543"/>
                  </a:lnTo>
                  <a:lnTo>
                    <a:pt x="1416519" y="1222095"/>
                  </a:lnTo>
                  <a:lnTo>
                    <a:pt x="1449082" y="1191539"/>
                  </a:lnTo>
                  <a:lnTo>
                    <a:pt x="1479638" y="1158976"/>
                  </a:lnTo>
                  <a:lnTo>
                    <a:pt x="1508086" y="1124496"/>
                  </a:lnTo>
                  <a:lnTo>
                    <a:pt x="1534312" y="1088237"/>
                  </a:lnTo>
                  <a:lnTo>
                    <a:pt x="1558226" y="1050264"/>
                  </a:lnTo>
                  <a:lnTo>
                    <a:pt x="1579714" y="1010716"/>
                  </a:lnTo>
                  <a:lnTo>
                    <a:pt x="1598676" y="969670"/>
                  </a:lnTo>
                  <a:lnTo>
                    <a:pt x="1615008" y="927239"/>
                  </a:lnTo>
                  <a:lnTo>
                    <a:pt x="1628597" y="883539"/>
                  </a:lnTo>
                  <a:lnTo>
                    <a:pt x="1629600" y="879348"/>
                  </a:lnTo>
                  <a:lnTo>
                    <a:pt x="12192000" y="879348"/>
                  </a:lnTo>
                  <a:lnTo>
                    <a:pt x="12192000" y="842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7556" y="109728"/>
              <a:ext cx="1396365" cy="1396365"/>
            </a:xfrm>
            <a:custGeom>
              <a:avLst/>
              <a:gdLst/>
              <a:ahLst/>
              <a:cxnLst/>
              <a:rect l="l" t="t" r="r" b="b"/>
              <a:pathLst>
                <a:path w="1396364" h="1396365">
                  <a:moveTo>
                    <a:pt x="0" y="697992"/>
                  </a:moveTo>
                  <a:lnTo>
                    <a:pt x="1610" y="650208"/>
                  </a:lnTo>
                  <a:lnTo>
                    <a:pt x="6371" y="603288"/>
                  </a:lnTo>
                  <a:lnTo>
                    <a:pt x="14180" y="557335"/>
                  </a:lnTo>
                  <a:lnTo>
                    <a:pt x="24932" y="512453"/>
                  </a:lnTo>
                  <a:lnTo>
                    <a:pt x="38524" y="468747"/>
                  </a:lnTo>
                  <a:lnTo>
                    <a:pt x="54850" y="426321"/>
                  </a:lnTo>
                  <a:lnTo>
                    <a:pt x="73809" y="385277"/>
                  </a:lnTo>
                  <a:lnTo>
                    <a:pt x="95295" y="345722"/>
                  </a:lnTo>
                  <a:lnTo>
                    <a:pt x="119204" y="307757"/>
                  </a:lnTo>
                  <a:lnTo>
                    <a:pt x="145433" y="271489"/>
                  </a:lnTo>
                  <a:lnTo>
                    <a:pt x="173878" y="237019"/>
                  </a:lnTo>
                  <a:lnTo>
                    <a:pt x="204435" y="204454"/>
                  </a:lnTo>
                  <a:lnTo>
                    <a:pt x="236999" y="173895"/>
                  </a:lnTo>
                  <a:lnTo>
                    <a:pt x="271467" y="145449"/>
                  </a:lnTo>
                  <a:lnTo>
                    <a:pt x="307735" y="119218"/>
                  </a:lnTo>
                  <a:lnTo>
                    <a:pt x="345699" y="95306"/>
                  </a:lnTo>
                  <a:lnTo>
                    <a:pt x="385255" y="73818"/>
                  </a:lnTo>
                  <a:lnTo>
                    <a:pt x="426299" y="54858"/>
                  </a:lnTo>
                  <a:lnTo>
                    <a:pt x="468727" y="38529"/>
                  </a:lnTo>
                  <a:lnTo>
                    <a:pt x="512436" y="24936"/>
                  </a:lnTo>
                  <a:lnTo>
                    <a:pt x="557320" y="14182"/>
                  </a:lnTo>
                  <a:lnTo>
                    <a:pt x="603277" y="6372"/>
                  </a:lnTo>
                  <a:lnTo>
                    <a:pt x="650202" y="1610"/>
                  </a:lnTo>
                  <a:lnTo>
                    <a:pt x="697991" y="0"/>
                  </a:lnTo>
                  <a:lnTo>
                    <a:pt x="745775" y="1610"/>
                  </a:lnTo>
                  <a:lnTo>
                    <a:pt x="792695" y="6372"/>
                  </a:lnTo>
                  <a:lnTo>
                    <a:pt x="838648" y="14182"/>
                  </a:lnTo>
                  <a:lnTo>
                    <a:pt x="883530" y="24936"/>
                  </a:lnTo>
                  <a:lnTo>
                    <a:pt x="927236" y="38529"/>
                  </a:lnTo>
                  <a:lnTo>
                    <a:pt x="969662" y="54858"/>
                  </a:lnTo>
                  <a:lnTo>
                    <a:pt x="1010706" y="73818"/>
                  </a:lnTo>
                  <a:lnTo>
                    <a:pt x="1050261" y="95306"/>
                  </a:lnTo>
                  <a:lnTo>
                    <a:pt x="1088226" y="119218"/>
                  </a:lnTo>
                  <a:lnTo>
                    <a:pt x="1124494" y="145449"/>
                  </a:lnTo>
                  <a:lnTo>
                    <a:pt x="1158964" y="173895"/>
                  </a:lnTo>
                  <a:lnTo>
                    <a:pt x="1191529" y="204454"/>
                  </a:lnTo>
                  <a:lnTo>
                    <a:pt x="1222088" y="237019"/>
                  </a:lnTo>
                  <a:lnTo>
                    <a:pt x="1250534" y="271489"/>
                  </a:lnTo>
                  <a:lnTo>
                    <a:pt x="1276765" y="307757"/>
                  </a:lnTo>
                  <a:lnTo>
                    <a:pt x="1300677" y="345722"/>
                  </a:lnTo>
                  <a:lnTo>
                    <a:pt x="1322165" y="385277"/>
                  </a:lnTo>
                  <a:lnTo>
                    <a:pt x="1341125" y="426321"/>
                  </a:lnTo>
                  <a:lnTo>
                    <a:pt x="1357454" y="468747"/>
                  </a:lnTo>
                  <a:lnTo>
                    <a:pt x="1371047" y="512453"/>
                  </a:lnTo>
                  <a:lnTo>
                    <a:pt x="1381801" y="557335"/>
                  </a:lnTo>
                  <a:lnTo>
                    <a:pt x="1389611" y="603288"/>
                  </a:lnTo>
                  <a:lnTo>
                    <a:pt x="1394373" y="650208"/>
                  </a:lnTo>
                  <a:lnTo>
                    <a:pt x="1395983" y="697992"/>
                  </a:lnTo>
                  <a:lnTo>
                    <a:pt x="1394373" y="745775"/>
                  </a:lnTo>
                  <a:lnTo>
                    <a:pt x="1389611" y="792695"/>
                  </a:lnTo>
                  <a:lnTo>
                    <a:pt x="1381801" y="838648"/>
                  </a:lnTo>
                  <a:lnTo>
                    <a:pt x="1371047" y="883530"/>
                  </a:lnTo>
                  <a:lnTo>
                    <a:pt x="1357454" y="927236"/>
                  </a:lnTo>
                  <a:lnTo>
                    <a:pt x="1341125" y="969662"/>
                  </a:lnTo>
                  <a:lnTo>
                    <a:pt x="1322165" y="1010706"/>
                  </a:lnTo>
                  <a:lnTo>
                    <a:pt x="1300677" y="1050261"/>
                  </a:lnTo>
                  <a:lnTo>
                    <a:pt x="1276765" y="1088226"/>
                  </a:lnTo>
                  <a:lnTo>
                    <a:pt x="1250534" y="1124494"/>
                  </a:lnTo>
                  <a:lnTo>
                    <a:pt x="1222088" y="1158964"/>
                  </a:lnTo>
                  <a:lnTo>
                    <a:pt x="1191529" y="1191529"/>
                  </a:lnTo>
                  <a:lnTo>
                    <a:pt x="1158964" y="1222088"/>
                  </a:lnTo>
                  <a:lnTo>
                    <a:pt x="1124494" y="1250534"/>
                  </a:lnTo>
                  <a:lnTo>
                    <a:pt x="1088226" y="1276765"/>
                  </a:lnTo>
                  <a:lnTo>
                    <a:pt x="1050261" y="1300677"/>
                  </a:lnTo>
                  <a:lnTo>
                    <a:pt x="1010706" y="1322165"/>
                  </a:lnTo>
                  <a:lnTo>
                    <a:pt x="969662" y="1341125"/>
                  </a:lnTo>
                  <a:lnTo>
                    <a:pt x="927236" y="1357454"/>
                  </a:lnTo>
                  <a:lnTo>
                    <a:pt x="883530" y="1371047"/>
                  </a:lnTo>
                  <a:lnTo>
                    <a:pt x="838648" y="1381801"/>
                  </a:lnTo>
                  <a:lnTo>
                    <a:pt x="792695" y="1389611"/>
                  </a:lnTo>
                  <a:lnTo>
                    <a:pt x="745775" y="1394373"/>
                  </a:lnTo>
                  <a:lnTo>
                    <a:pt x="697991" y="1395984"/>
                  </a:lnTo>
                  <a:lnTo>
                    <a:pt x="650202" y="1394373"/>
                  </a:lnTo>
                  <a:lnTo>
                    <a:pt x="603277" y="1389611"/>
                  </a:lnTo>
                  <a:lnTo>
                    <a:pt x="557320" y="1381801"/>
                  </a:lnTo>
                  <a:lnTo>
                    <a:pt x="512436" y="1371047"/>
                  </a:lnTo>
                  <a:lnTo>
                    <a:pt x="468727" y="1357454"/>
                  </a:lnTo>
                  <a:lnTo>
                    <a:pt x="426299" y="1341125"/>
                  </a:lnTo>
                  <a:lnTo>
                    <a:pt x="385255" y="1322165"/>
                  </a:lnTo>
                  <a:lnTo>
                    <a:pt x="345699" y="1300677"/>
                  </a:lnTo>
                  <a:lnTo>
                    <a:pt x="307735" y="1276765"/>
                  </a:lnTo>
                  <a:lnTo>
                    <a:pt x="271467" y="1250534"/>
                  </a:lnTo>
                  <a:lnTo>
                    <a:pt x="236999" y="1222088"/>
                  </a:lnTo>
                  <a:lnTo>
                    <a:pt x="204435" y="1191529"/>
                  </a:lnTo>
                  <a:lnTo>
                    <a:pt x="173878" y="1158964"/>
                  </a:lnTo>
                  <a:lnTo>
                    <a:pt x="145433" y="1124494"/>
                  </a:lnTo>
                  <a:lnTo>
                    <a:pt x="119204" y="1088226"/>
                  </a:lnTo>
                  <a:lnTo>
                    <a:pt x="95295" y="1050261"/>
                  </a:lnTo>
                  <a:lnTo>
                    <a:pt x="73809" y="1010706"/>
                  </a:lnTo>
                  <a:lnTo>
                    <a:pt x="54850" y="969662"/>
                  </a:lnTo>
                  <a:lnTo>
                    <a:pt x="38524" y="927236"/>
                  </a:lnTo>
                  <a:lnTo>
                    <a:pt x="24932" y="883530"/>
                  </a:lnTo>
                  <a:lnTo>
                    <a:pt x="14180" y="838648"/>
                  </a:lnTo>
                  <a:lnTo>
                    <a:pt x="6371" y="792695"/>
                  </a:lnTo>
                  <a:lnTo>
                    <a:pt x="1610" y="745775"/>
                  </a:lnTo>
                  <a:lnTo>
                    <a:pt x="0" y="697992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43" y="237744"/>
              <a:ext cx="1069848" cy="114452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0881" y="2285897"/>
            <a:ext cx="251002" cy="28039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58845" marR="860425">
              <a:lnSpc>
                <a:spcPct val="150000"/>
              </a:lnSpc>
              <a:spcBef>
                <a:spcPts val="95"/>
              </a:spcBef>
            </a:pPr>
            <a:r>
              <a:rPr dirty="0"/>
              <a:t>Jenkins</a:t>
            </a:r>
            <a:r>
              <a:rPr spc="-3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10" dirty="0"/>
              <a:t>self-</a:t>
            </a:r>
            <a:r>
              <a:rPr dirty="0"/>
              <a:t>contained,</a:t>
            </a:r>
            <a:r>
              <a:rPr spc="-20" dirty="0"/>
              <a:t> </a:t>
            </a:r>
            <a:r>
              <a:rPr dirty="0"/>
              <a:t>open</a:t>
            </a:r>
            <a:r>
              <a:rPr spc="-25" dirty="0"/>
              <a:t> </a:t>
            </a:r>
            <a:r>
              <a:rPr spc="-10" dirty="0"/>
              <a:t>source </a:t>
            </a:r>
            <a:r>
              <a:rPr dirty="0"/>
              <a:t>automation</a:t>
            </a:r>
            <a:r>
              <a:rPr spc="-85" dirty="0"/>
              <a:t> </a:t>
            </a:r>
            <a:r>
              <a:rPr spc="-10" dirty="0"/>
              <a:t>server.</a:t>
            </a:r>
          </a:p>
          <a:p>
            <a:pPr marL="3458845" marR="5080">
              <a:lnSpc>
                <a:spcPct val="150000"/>
              </a:lnSpc>
            </a:pPr>
            <a:r>
              <a:rPr dirty="0"/>
              <a:t>Automates</a:t>
            </a:r>
            <a:r>
              <a:rPr spc="-45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dirty="0"/>
              <a:t>sorts</a:t>
            </a:r>
            <a:r>
              <a:rPr spc="-7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tasks</a:t>
            </a:r>
            <a:r>
              <a:rPr spc="-60" dirty="0"/>
              <a:t> </a:t>
            </a:r>
            <a:r>
              <a:rPr dirty="0"/>
              <a:t>related</a:t>
            </a:r>
            <a:r>
              <a:rPr spc="-55" dirty="0"/>
              <a:t> </a:t>
            </a:r>
            <a:r>
              <a:rPr spc="-25" dirty="0"/>
              <a:t>to </a:t>
            </a:r>
            <a:r>
              <a:rPr dirty="0"/>
              <a:t>building,</a:t>
            </a:r>
            <a:r>
              <a:rPr spc="5" dirty="0"/>
              <a:t> </a:t>
            </a:r>
            <a:r>
              <a:rPr dirty="0"/>
              <a:t>testing,</a:t>
            </a:r>
            <a:r>
              <a:rPr spc="-1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delivering</a:t>
            </a:r>
            <a:r>
              <a:rPr spc="-35" dirty="0"/>
              <a:t> </a:t>
            </a:r>
            <a:r>
              <a:rPr dirty="0"/>
              <a:t>or</a:t>
            </a:r>
            <a:r>
              <a:rPr spc="-35" dirty="0"/>
              <a:t> </a:t>
            </a:r>
            <a:r>
              <a:rPr spc="-10" dirty="0"/>
              <a:t>deploying software.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0881" y="3748937"/>
            <a:ext cx="251002" cy="2803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836" y="1956748"/>
            <a:ext cx="2660211" cy="221800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09114" y="317754"/>
            <a:ext cx="3324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latin typeface="Calibri Light"/>
                <a:cs typeface="Calibri Light"/>
              </a:rPr>
              <a:t>What</a:t>
            </a:r>
            <a:r>
              <a:rPr sz="4000" b="0" spc="-155" dirty="0">
                <a:latin typeface="Calibri Light"/>
                <a:cs typeface="Calibri Light"/>
              </a:rPr>
              <a:t> </a:t>
            </a:r>
            <a:r>
              <a:rPr sz="4000" b="0" dirty="0">
                <a:latin typeface="Calibri Light"/>
                <a:cs typeface="Calibri Light"/>
              </a:rPr>
              <a:t>is</a:t>
            </a:r>
            <a:r>
              <a:rPr sz="4000" b="0" spc="-125" dirty="0">
                <a:latin typeface="Calibri Light"/>
                <a:cs typeface="Calibri Light"/>
              </a:rPr>
              <a:t> </a:t>
            </a:r>
            <a:r>
              <a:rPr sz="4000" b="0" spc="-10" dirty="0">
                <a:latin typeface="Calibri Light"/>
                <a:cs typeface="Calibri Light"/>
              </a:rPr>
              <a:t>Jenkins?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104" y="1328928"/>
            <a:ext cx="11658600" cy="42001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2247" y="287528"/>
            <a:ext cx="3613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Jenkins</a:t>
            </a:r>
            <a:r>
              <a:rPr sz="4000" spc="-105" dirty="0"/>
              <a:t> </a:t>
            </a:r>
            <a:r>
              <a:rPr sz="4000" spc="-10" dirty="0"/>
              <a:t>History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3378"/>
            <a:ext cx="12192000" cy="6518909"/>
            <a:chOff x="0" y="103378"/>
            <a:chExt cx="12192000" cy="65189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72" y="1194816"/>
              <a:ext cx="5433059" cy="54269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8572" y="5788151"/>
              <a:ext cx="5433060" cy="419100"/>
            </a:xfrm>
            <a:custGeom>
              <a:avLst/>
              <a:gdLst/>
              <a:ahLst/>
              <a:cxnLst/>
              <a:rect l="l" t="t" r="r" b="b"/>
              <a:pathLst>
                <a:path w="5433059" h="419100">
                  <a:moveTo>
                    <a:pt x="0" y="69850"/>
                  </a:moveTo>
                  <a:lnTo>
                    <a:pt x="5484" y="42658"/>
                  </a:lnTo>
                  <a:lnTo>
                    <a:pt x="20446" y="20456"/>
                  </a:lnTo>
                  <a:lnTo>
                    <a:pt x="42648" y="5488"/>
                  </a:lnTo>
                  <a:lnTo>
                    <a:pt x="69850" y="0"/>
                  </a:lnTo>
                  <a:lnTo>
                    <a:pt x="5363209" y="0"/>
                  </a:lnTo>
                  <a:lnTo>
                    <a:pt x="5390411" y="5488"/>
                  </a:lnTo>
                  <a:lnTo>
                    <a:pt x="5412612" y="20456"/>
                  </a:lnTo>
                  <a:lnTo>
                    <a:pt x="5427575" y="42658"/>
                  </a:lnTo>
                  <a:lnTo>
                    <a:pt x="5433059" y="69850"/>
                  </a:lnTo>
                  <a:lnTo>
                    <a:pt x="5433059" y="349250"/>
                  </a:lnTo>
                  <a:lnTo>
                    <a:pt x="5427575" y="376441"/>
                  </a:lnTo>
                  <a:lnTo>
                    <a:pt x="5412612" y="398643"/>
                  </a:lnTo>
                  <a:lnTo>
                    <a:pt x="5390411" y="413611"/>
                  </a:lnTo>
                  <a:lnTo>
                    <a:pt x="5363209" y="419100"/>
                  </a:lnTo>
                  <a:lnTo>
                    <a:pt x="69850" y="419100"/>
                  </a:lnTo>
                  <a:lnTo>
                    <a:pt x="42648" y="413611"/>
                  </a:lnTo>
                  <a:lnTo>
                    <a:pt x="20446" y="398643"/>
                  </a:lnTo>
                  <a:lnTo>
                    <a:pt x="5484" y="376441"/>
                  </a:lnTo>
                  <a:lnTo>
                    <a:pt x="0" y="349250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124" y="1611093"/>
              <a:ext cx="4729572" cy="36392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8572" y="4952999"/>
              <a:ext cx="5433060" cy="419100"/>
            </a:xfrm>
            <a:custGeom>
              <a:avLst/>
              <a:gdLst/>
              <a:ahLst/>
              <a:cxnLst/>
              <a:rect l="l" t="t" r="r" b="b"/>
              <a:pathLst>
                <a:path w="5433059" h="419100">
                  <a:moveTo>
                    <a:pt x="0" y="69850"/>
                  </a:moveTo>
                  <a:lnTo>
                    <a:pt x="5484" y="42648"/>
                  </a:lnTo>
                  <a:lnTo>
                    <a:pt x="20446" y="20447"/>
                  </a:lnTo>
                  <a:lnTo>
                    <a:pt x="42648" y="5484"/>
                  </a:lnTo>
                  <a:lnTo>
                    <a:pt x="69850" y="0"/>
                  </a:lnTo>
                  <a:lnTo>
                    <a:pt x="5363209" y="0"/>
                  </a:lnTo>
                  <a:lnTo>
                    <a:pt x="5390411" y="5484"/>
                  </a:lnTo>
                  <a:lnTo>
                    <a:pt x="5412612" y="20446"/>
                  </a:lnTo>
                  <a:lnTo>
                    <a:pt x="5427575" y="42648"/>
                  </a:lnTo>
                  <a:lnTo>
                    <a:pt x="5433059" y="69850"/>
                  </a:lnTo>
                  <a:lnTo>
                    <a:pt x="5433059" y="349250"/>
                  </a:lnTo>
                  <a:lnTo>
                    <a:pt x="5427575" y="376451"/>
                  </a:lnTo>
                  <a:lnTo>
                    <a:pt x="5412612" y="398653"/>
                  </a:lnTo>
                  <a:lnTo>
                    <a:pt x="5390411" y="413615"/>
                  </a:lnTo>
                  <a:lnTo>
                    <a:pt x="5363209" y="419100"/>
                  </a:lnTo>
                  <a:lnTo>
                    <a:pt x="69850" y="419100"/>
                  </a:lnTo>
                  <a:lnTo>
                    <a:pt x="42648" y="413615"/>
                  </a:lnTo>
                  <a:lnTo>
                    <a:pt x="20446" y="398653"/>
                  </a:lnTo>
                  <a:lnTo>
                    <a:pt x="5484" y="376451"/>
                  </a:lnTo>
                  <a:lnTo>
                    <a:pt x="0" y="349250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22247" y="264667"/>
            <a:ext cx="2430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Calibri"/>
                <a:cs typeface="Calibri"/>
              </a:rPr>
              <a:t>CI/CD</a:t>
            </a:r>
            <a:r>
              <a:rPr sz="4000" spc="-125" dirty="0">
                <a:latin typeface="Calibri"/>
                <a:cs typeface="Calibri"/>
              </a:rPr>
              <a:t> </a:t>
            </a:r>
            <a:r>
              <a:rPr sz="4000" spc="-45" dirty="0">
                <a:latin typeface="Calibri"/>
                <a:cs typeface="Calibri"/>
              </a:rPr>
              <a:t>Tools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939" y="3401966"/>
            <a:ext cx="10890461" cy="2785524"/>
          </a:xfrm>
          <a:prstGeom prst="rect">
            <a:avLst/>
          </a:prstGeom>
        </p:spPr>
        <p:txBody>
          <a:bodyPr vert="horz" wrap="square" lIns="0" tIns="142004" rIns="0" bIns="0" rtlCol="0">
            <a:spAutoFit/>
          </a:bodyPr>
          <a:lstStyle/>
          <a:p>
            <a:pPr marL="99626">
              <a:spcBef>
                <a:spcPts val="1118"/>
              </a:spcBef>
            </a:pPr>
            <a:r>
              <a:rPr sz="2167" spc="-4" dirty="0">
                <a:latin typeface="Arial"/>
                <a:cs typeface="Arial"/>
              </a:rPr>
              <a:t>Ekibinizin olmazsa olmazlarından birisidir</a:t>
            </a:r>
            <a:r>
              <a:rPr sz="2167" spc="-17" dirty="0">
                <a:latin typeface="Arial"/>
                <a:cs typeface="Arial"/>
              </a:rPr>
              <a:t> </a:t>
            </a:r>
            <a:r>
              <a:rPr sz="2167" dirty="0">
                <a:latin typeface="Arial"/>
                <a:cs typeface="Arial"/>
              </a:rPr>
              <a:t>Jenkins.</a:t>
            </a:r>
          </a:p>
          <a:p>
            <a:pPr marL="304381" indent="-293923">
              <a:spcBef>
                <a:spcPts val="1031"/>
              </a:spcBef>
              <a:buSzPct val="44000"/>
              <a:buChar char="●"/>
              <a:tabLst>
                <a:tab pos="304381" algn="l"/>
                <a:tab pos="304932" algn="l"/>
              </a:tabLst>
            </a:pPr>
            <a:r>
              <a:rPr sz="2167" dirty="0">
                <a:latin typeface="Arial"/>
                <a:cs typeface="Arial"/>
              </a:rPr>
              <a:t>Jenkins, </a:t>
            </a:r>
            <a:r>
              <a:rPr sz="2167" spc="-4" dirty="0">
                <a:latin typeface="Arial"/>
                <a:cs typeface="Arial"/>
              </a:rPr>
              <a:t>birçok topluluktan destek alan açık </a:t>
            </a:r>
            <a:r>
              <a:rPr sz="2167" dirty="0">
                <a:latin typeface="Arial"/>
                <a:cs typeface="Arial"/>
              </a:rPr>
              <a:t>kaynak kodlu </a:t>
            </a:r>
            <a:r>
              <a:rPr sz="2167" spc="-4" dirty="0">
                <a:latin typeface="Arial"/>
                <a:cs typeface="Arial"/>
              </a:rPr>
              <a:t>bir</a:t>
            </a:r>
            <a:r>
              <a:rPr sz="2167" spc="-52" dirty="0">
                <a:latin typeface="Arial"/>
                <a:cs typeface="Arial"/>
              </a:rPr>
              <a:t> </a:t>
            </a:r>
            <a:r>
              <a:rPr sz="2167" spc="-4" dirty="0">
                <a:latin typeface="Arial"/>
                <a:cs typeface="Arial"/>
              </a:rPr>
              <a:t>araç,</a:t>
            </a:r>
            <a:endParaRPr sz="2167" dirty="0">
              <a:latin typeface="Arial"/>
              <a:cs typeface="Arial"/>
            </a:endParaRPr>
          </a:p>
          <a:p>
            <a:pPr marL="304381" indent="-293923">
              <a:spcBef>
                <a:spcPts val="1031"/>
              </a:spcBef>
              <a:buSzPct val="44000"/>
              <a:buChar char="●"/>
              <a:tabLst>
                <a:tab pos="304381" algn="l"/>
                <a:tab pos="304932" algn="l"/>
              </a:tabLst>
            </a:pPr>
            <a:r>
              <a:rPr sz="2167" spc="-4" dirty="0">
                <a:latin typeface="Arial"/>
                <a:cs typeface="Arial"/>
              </a:rPr>
              <a:t>Kurulumu basit </a:t>
            </a:r>
            <a:r>
              <a:rPr sz="2167" dirty="0">
                <a:latin typeface="Arial"/>
                <a:cs typeface="Arial"/>
              </a:rPr>
              <a:t>ve</a:t>
            </a:r>
            <a:r>
              <a:rPr sz="2167" spc="-13" dirty="0">
                <a:latin typeface="Arial"/>
                <a:cs typeface="Arial"/>
              </a:rPr>
              <a:t> </a:t>
            </a:r>
            <a:r>
              <a:rPr sz="2167" spc="-17" dirty="0">
                <a:latin typeface="Arial"/>
                <a:cs typeface="Arial"/>
              </a:rPr>
              <a:t>anlaşılır,</a:t>
            </a:r>
            <a:endParaRPr sz="2167" dirty="0">
              <a:latin typeface="Arial"/>
              <a:cs typeface="Arial"/>
            </a:endParaRPr>
          </a:p>
          <a:p>
            <a:pPr marL="304381" indent="-293923">
              <a:spcBef>
                <a:spcPts val="1031"/>
              </a:spcBef>
              <a:buSzPct val="44000"/>
              <a:buChar char="●"/>
              <a:tabLst>
                <a:tab pos="304381" algn="l"/>
                <a:tab pos="304932" algn="l"/>
              </a:tabLst>
            </a:pPr>
            <a:r>
              <a:rPr sz="2167" spc="-4" dirty="0">
                <a:latin typeface="Arial"/>
                <a:cs typeface="Arial"/>
              </a:rPr>
              <a:t>Birçok ihtiyaca </a:t>
            </a:r>
            <a:r>
              <a:rPr sz="2167" dirty="0">
                <a:latin typeface="Arial"/>
                <a:cs typeface="Arial"/>
              </a:rPr>
              <a:t>yönelik </a:t>
            </a:r>
            <a:r>
              <a:rPr sz="2167" spc="-4" dirty="0">
                <a:latin typeface="Arial"/>
                <a:cs typeface="Arial"/>
              </a:rPr>
              <a:t>1000’den fazla eklentisi</a:t>
            </a:r>
            <a:r>
              <a:rPr sz="2167" spc="-30" dirty="0">
                <a:latin typeface="Arial"/>
                <a:cs typeface="Arial"/>
              </a:rPr>
              <a:t> </a:t>
            </a:r>
            <a:r>
              <a:rPr sz="2167" dirty="0">
                <a:latin typeface="Arial"/>
                <a:cs typeface="Arial"/>
              </a:rPr>
              <a:t>mevcut,</a:t>
            </a:r>
          </a:p>
          <a:p>
            <a:pPr marL="304381" indent="-293923">
              <a:spcBef>
                <a:spcPts val="1031"/>
              </a:spcBef>
              <a:buSzPct val="44000"/>
              <a:buChar char="●"/>
              <a:tabLst>
                <a:tab pos="304381" algn="l"/>
                <a:tab pos="304932" algn="l"/>
              </a:tabLst>
            </a:pPr>
            <a:r>
              <a:rPr sz="2167" spc="-9" dirty="0">
                <a:latin typeface="Arial"/>
                <a:cs typeface="Arial"/>
              </a:rPr>
              <a:t>Ayrıca </a:t>
            </a:r>
            <a:r>
              <a:rPr sz="2167" dirty="0">
                <a:latin typeface="Arial"/>
                <a:cs typeface="Arial"/>
              </a:rPr>
              <a:t>mevcut </a:t>
            </a:r>
            <a:r>
              <a:rPr sz="2167" spc="-4" dirty="0">
                <a:latin typeface="Arial"/>
                <a:cs typeface="Arial"/>
              </a:rPr>
              <a:t>olmayan </a:t>
            </a:r>
            <a:r>
              <a:rPr sz="2167" dirty="0">
                <a:latin typeface="Arial"/>
                <a:cs typeface="Arial"/>
              </a:rPr>
              <a:t>Jenkins </a:t>
            </a:r>
            <a:r>
              <a:rPr sz="2167" spc="-4" dirty="0">
                <a:latin typeface="Arial"/>
                <a:cs typeface="Arial"/>
              </a:rPr>
              <a:t>eklentilerini de </a:t>
            </a:r>
            <a:r>
              <a:rPr sz="2167" spc="-4" dirty="0" err="1">
                <a:latin typeface="Arial"/>
                <a:cs typeface="Arial"/>
              </a:rPr>
              <a:t>oluşturmak</a:t>
            </a:r>
            <a:r>
              <a:rPr sz="2167" spc="-26" dirty="0">
                <a:latin typeface="Arial"/>
                <a:cs typeface="Arial"/>
              </a:rPr>
              <a:t> </a:t>
            </a:r>
            <a:r>
              <a:rPr sz="2167" spc="-30" dirty="0" err="1">
                <a:latin typeface="Arial"/>
                <a:cs typeface="Arial"/>
              </a:rPr>
              <a:t>kolay</a:t>
            </a:r>
            <a:r>
              <a:rPr lang="tr-TR" sz="2167" spc="-30" dirty="0">
                <a:latin typeface="Arial"/>
                <a:cs typeface="Arial"/>
              </a:rPr>
              <a:t>(</a:t>
            </a:r>
            <a:r>
              <a:rPr lang="tr-TR" sz="2167" spc="-30" dirty="0" err="1">
                <a:latin typeface="Arial"/>
                <a:cs typeface="Arial"/>
              </a:rPr>
              <a:t>script</a:t>
            </a:r>
            <a:r>
              <a:rPr lang="tr-TR" sz="2167" spc="-30" dirty="0">
                <a:latin typeface="Arial"/>
                <a:cs typeface="Arial"/>
              </a:rPr>
              <a:t> ile)</a:t>
            </a:r>
            <a:r>
              <a:rPr sz="2167" spc="-30" dirty="0">
                <a:latin typeface="Arial"/>
                <a:cs typeface="Arial"/>
              </a:rPr>
              <a:t>,</a:t>
            </a:r>
            <a:endParaRPr sz="2167" dirty="0">
              <a:latin typeface="Arial"/>
              <a:cs typeface="Arial"/>
            </a:endParaRPr>
          </a:p>
          <a:p>
            <a:pPr marL="304381" indent="-293923">
              <a:spcBef>
                <a:spcPts val="1031"/>
              </a:spcBef>
              <a:buSzPct val="44000"/>
              <a:buChar char="●"/>
              <a:tabLst>
                <a:tab pos="304381" algn="l"/>
                <a:tab pos="304932" algn="l"/>
              </a:tabLst>
            </a:pPr>
            <a:r>
              <a:rPr sz="2167" dirty="0">
                <a:latin typeface="Arial"/>
                <a:cs typeface="Arial"/>
              </a:rPr>
              <a:t>Java’da yazılmış </a:t>
            </a:r>
            <a:r>
              <a:rPr sz="2167" spc="-4" dirty="0">
                <a:latin typeface="Arial"/>
                <a:cs typeface="Arial"/>
              </a:rPr>
              <a:t>olması itibari ile neredeyse tüm platformlarda</a:t>
            </a:r>
            <a:r>
              <a:rPr sz="2167" spc="-43" dirty="0">
                <a:latin typeface="Arial"/>
                <a:cs typeface="Arial"/>
              </a:rPr>
              <a:t> </a:t>
            </a:r>
            <a:r>
              <a:rPr sz="2167" spc="-13" dirty="0">
                <a:latin typeface="Arial"/>
                <a:cs typeface="Arial"/>
              </a:rPr>
              <a:t>çalışabilir.</a:t>
            </a:r>
            <a:endParaRPr sz="2167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84903" y="249067"/>
            <a:ext cx="7987671" cy="2995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4716" y="284428"/>
            <a:ext cx="4664100" cy="624681"/>
          </a:xfrm>
          <a:prstGeom prst="rect">
            <a:avLst/>
          </a:prstGeom>
        </p:spPr>
        <p:txBody>
          <a:bodyPr vert="horz" wrap="square" lIns="0" tIns="11008" rIns="0" bIns="0" rtlCol="0">
            <a:spAutoFit/>
          </a:bodyPr>
          <a:lstStyle/>
          <a:p>
            <a:pPr marL="11008">
              <a:spcBef>
                <a:spcPts val="87"/>
              </a:spcBef>
            </a:pPr>
            <a:r>
              <a:rPr sz="3987" spc="-4" dirty="0">
                <a:solidFill>
                  <a:srgbClr val="FF3333"/>
                </a:solidFill>
                <a:latin typeface="Arial"/>
                <a:cs typeface="Arial"/>
              </a:rPr>
              <a:t>Jenkins</a:t>
            </a:r>
            <a:r>
              <a:rPr sz="3987" spc="-82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3987" spc="-4" dirty="0">
                <a:solidFill>
                  <a:srgbClr val="FF3333"/>
                </a:solidFill>
                <a:latin typeface="Arial"/>
                <a:cs typeface="Arial"/>
              </a:rPr>
              <a:t>Kavramları</a:t>
            </a:r>
            <a:endParaRPr sz="398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4978" y="992870"/>
            <a:ext cx="10670630" cy="4195555"/>
          </a:xfrm>
          <a:prstGeom prst="rect">
            <a:avLst/>
          </a:prstGeom>
        </p:spPr>
        <p:txBody>
          <a:bodyPr vert="horz" wrap="square" lIns="0" tIns="40179" rIns="0" bIns="0" rtlCol="0">
            <a:spAutoFit/>
          </a:bodyPr>
          <a:lstStyle/>
          <a:p>
            <a:pPr marL="11008" marR="7155" algn="just">
              <a:lnSpc>
                <a:spcPts val="2418"/>
              </a:lnSpc>
              <a:spcBef>
                <a:spcPts val="316"/>
              </a:spcBef>
            </a:pPr>
            <a:r>
              <a:rPr sz="2167" b="1" spc="-4" dirty="0">
                <a:solidFill>
                  <a:srgbClr val="FF6600"/>
                </a:solidFill>
                <a:latin typeface="Arial"/>
                <a:cs typeface="Arial"/>
              </a:rPr>
              <a:t>Job: </a:t>
            </a:r>
            <a:r>
              <a:rPr sz="2167" spc="-4" dirty="0">
                <a:latin typeface="Arial"/>
                <a:cs typeface="Arial"/>
              </a:rPr>
              <a:t>Bir jenkins </a:t>
            </a:r>
            <a:r>
              <a:rPr sz="2167" spc="-17" dirty="0">
                <a:latin typeface="Arial"/>
                <a:cs typeface="Arial"/>
              </a:rPr>
              <a:t>projesidir. </a:t>
            </a:r>
            <a:r>
              <a:rPr sz="2167" spc="-4" dirty="0">
                <a:latin typeface="Arial"/>
                <a:cs typeface="Arial"/>
              </a:rPr>
              <a:t>Otomatize etmek istediğimiz işleri burada belirleriz. Örneğin,  job </a:t>
            </a:r>
            <a:r>
              <a:rPr sz="2167" dirty="0">
                <a:latin typeface="Arial"/>
                <a:cs typeface="Arial"/>
              </a:rPr>
              <a:t>config </a:t>
            </a:r>
            <a:r>
              <a:rPr sz="2167" spc="-4" dirty="0">
                <a:latin typeface="Arial"/>
                <a:cs typeface="Arial"/>
              </a:rPr>
              <a:t>üzerinden </a:t>
            </a:r>
            <a:r>
              <a:rPr sz="2167" dirty="0">
                <a:latin typeface="Arial"/>
                <a:cs typeface="Arial"/>
              </a:rPr>
              <a:t>şu repository’i çek, şu şartlarda </a:t>
            </a:r>
            <a:r>
              <a:rPr sz="2167" spc="-4" dirty="0">
                <a:latin typeface="Arial"/>
                <a:cs typeface="Arial"/>
              </a:rPr>
              <a:t>build et, </a:t>
            </a:r>
            <a:r>
              <a:rPr sz="2167" dirty="0">
                <a:latin typeface="Arial"/>
                <a:cs typeface="Arial"/>
              </a:rPr>
              <a:t>şu </a:t>
            </a:r>
            <a:r>
              <a:rPr sz="2167" spc="-4" dirty="0">
                <a:latin typeface="Arial"/>
                <a:cs typeface="Arial"/>
              </a:rPr>
              <a:t>testleri </a:t>
            </a:r>
            <a:r>
              <a:rPr sz="2167" dirty="0">
                <a:latin typeface="Arial"/>
                <a:cs typeface="Arial"/>
              </a:rPr>
              <a:t>çalıştır ve  </a:t>
            </a:r>
            <a:r>
              <a:rPr sz="2167" spc="-4" dirty="0">
                <a:latin typeface="Arial"/>
                <a:cs typeface="Arial"/>
              </a:rPr>
              <a:t>belirlenen </a:t>
            </a:r>
            <a:r>
              <a:rPr sz="2167" dirty="0">
                <a:latin typeface="Arial"/>
                <a:cs typeface="Arial"/>
              </a:rPr>
              <a:t>kişilere mail </a:t>
            </a:r>
            <a:r>
              <a:rPr sz="2167" spc="-4" dirty="0">
                <a:latin typeface="Arial"/>
                <a:cs typeface="Arial"/>
              </a:rPr>
              <a:t>at gibi işlemleri burada</a:t>
            </a:r>
            <a:r>
              <a:rPr sz="2167" spc="-22" dirty="0">
                <a:latin typeface="Arial"/>
                <a:cs typeface="Arial"/>
              </a:rPr>
              <a:t> </a:t>
            </a:r>
            <a:r>
              <a:rPr sz="2167" spc="-4" dirty="0">
                <a:latin typeface="Arial"/>
                <a:cs typeface="Arial"/>
              </a:rPr>
              <a:t>belirleriz.</a:t>
            </a:r>
            <a:endParaRPr sz="2167">
              <a:latin typeface="Arial"/>
              <a:cs typeface="Arial"/>
            </a:endParaRPr>
          </a:p>
          <a:p>
            <a:pPr marL="11008" marR="4403" algn="just">
              <a:lnSpc>
                <a:spcPts val="2418"/>
              </a:lnSpc>
              <a:spcBef>
                <a:spcPts val="1214"/>
              </a:spcBef>
            </a:pPr>
            <a:r>
              <a:rPr sz="2167" b="1" spc="-4" dirty="0">
                <a:solidFill>
                  <a:srgbClr val="FF6600"/>
                </a:solidFill>
                <a:latin typeface="Arial"/>
                <a:cs typeface="Arial"/>
              </a:rPr>
              <a:t>Node: </a:t>
            </a:r>
            <a:r>
              <a:rPr sz="2167" spc="-4" dirty="0">
                <a:latin typeface="Arial"/>
                <a:cs typeface="Arial"/>
              </a:rPr>
              <a:t>job’un üzerinde </a:t>
            </a:r>
            <a:r>
              <a:rPr sz="2167" dirty="0">
                <a:latin typeface="Arial"/>
                <a:cs typeface="Arial"/>
              </a:rPr>
              <a:t>çalıştığı sunucuyu </a:t>
            </a:r>
            <a:r>
              <a:rPr sz="2167" spc="-4" dirty="0">
                <a:latin typeface="Arial"/>
                <a:cs typeface="Arial"/>
              </a:rPr>
              <a:t>ifade </a:t>
            </a:r>
            <a:r>
              <a:rPr sz="2167" spc="-30" dirty="0">
                <a:latin typeface="Arial"/>
                <a:cs typeface="Arial"/>
              </a:rPr>
              <a:t>eder. </a:t>
            </a:r>
            <a:r>
              <a:rPr sz="2167" spc="-35" dirty="0">
                <a:latin typeface="Arial"/>
                <a:cs typeface="Arial"/>
              </a:rPr>
              <a:t>Testleri </a:t>
            </a:r>
            <a:r>
              <a:rPr sz="2167" spc="-4" dirty="0">
                <a:latin typeface="Arial"/>
                <a:cs typeface="Arial"/>
              </a:rPr>
              <a:t>başka bir bilgisayarda  </a:t>
            </a:r>
            <a:r>
              <a:rPr sz="2167" dirty="0">
                <a:latin typeface="Arial"/>
                <a:cs typeface="Arial"/>
              </a:rPr>
              <a:t>koşmak </a:t>
            </a:r>
            <a:r>
              <a:rPr sz="2167" spc="-4" dirty="0">
                <a:latin typeface="Arial"/>
                <a:cs typeface="Arial"/>
              </a:rPr>
              <a:t>istediğimizde node oluşturur </a:t>
            </a:r>
            <a:r>
              <a:rPr sz="2167" dirty="0">
                <a:latin typeface="Arial"/>
                <a:cs typeface="Arial"/>
              </a:rPr>
              <a:t>ve </a:t>
            </a:r>
            <a:r>
              <a:rPr sz="2167" spc="-4" dirty="0">
                <a:latin typeface="Arial"/>
                <a:cs typeface="Arial"/>
              </a:rPr>
              <a:t>bağlantı için gerekli </a:t>
            </a:r>
            <a:r>
              <a:rPr sz="2167" dirty="0">
                <a:latin typeface="Arial"/>
                <a:cs typeface="Arial"/>
              </a:rPr>
              <a:t>şartları </a:t>
            </a:r>
            <a:r>
              <a:rPr sz="2167" spc="-4" dirty="0">
                <a:latin typeface="Arial"/>
                <a:cs typeface="Arial"/>
              </a:rPr>
              <a:t>gerçekleştirdikten  </a:t>
            </a:r>
            <a:r>
              <a:rPr sz="2167" dirty="0">
                <a:latin typeface="Arial"/>
                <a:cs typeface="Arial"/>
              </a:rPr>
              <a:t>sonra </a:t>
            </a:r>
            <a:r>
              <a:rPr sz="2167" spc="-4" dirty="0">
                <a:latin typeface="Arial"/>
                <a:cs typeface="Arial"/>
              </a:rPr>
              <a:t>node’da testlerimizi</a:t>
            </a:r>
            <a:r>
              <a:rPr sz="2167" spc="-17" dirty="0">
                <a:latin typeface="Arial"/>
                <a:cs typeface="Arial"/>
              </a:rPr>
              <a:t> </a:t>
            </a:r>
            <a:r>
              <a:rPr sz="2167" dirty="0">
                <a:latin typeface="Arial"/>
                <a:cs typeface="Arial"/>
              </a:rPr>
              <a:t>koşabiliriz.</a:t>
            </a:r>
            <a:endParaRPr sz="2167">
              <a:latin typeface="Arial"/>
              <a:cs typeface="Arial"/>
            </a:endParaRPr>
          </a:p>
          <a:p>
            <a:pPr marL="11008" marR="12109" algn="just">
              <a:lnSpc>
                <a:spcPts val="2418"/>
              </a:lnSpc>
              <a:spcBef>
                <a:spcPts val="1214"/>
              </a:spcBef>
            </a:pPr>
            <a:r>
              <a:rPr sz="2167" b="1" spc="-4" dirty="0">
                <a:solidFill>
                  <a:srgbClr val="FF6600"/>
                </a:solidFill>
                <a:latin typeface="Arial"/>
                <a:cs typeface="Arial"/>
              </a:rPr>
              <a:t>Plugin </a:t>
            </a:r>
            <a:r>
              <a:rPr sz="2167" b="1" dirty="0">
                <a:solidFill>
                  <a:srgbClr val="FF6600"/>
                </a:solidFill>
                <a:latin typeface="Arial"/>
                <a:cs typeface="Arial"/>
              </a:rPr>
              <a:t>(eklenti): </a:t>
            </a:r>
            <a:r>
              <a:rPr sz="2167" dirty="0">
                <a:latin typeface="Arial"/>
                <a:cs typeface="Arial"/>
              </a:rPr>
              <a:t>Jenkins saf </a:t>
            </a:r>
            <a:r>
              <a:rPr sz="2167" spc="-4" dirty="0">
                <a:latin typeface="Arial"/>
                <a:cs typeface="Arial"/>
              </a:rPr>
              <a:t>haliyle </a:t>
            </a:r>
            <a:r>
              <a:rPr sz="2167" spc="-17" dirty="0">
                <a:latin typeface="Arial"/>
                <a:cs typeface="Arial"/>
              </a:rPr>
              <a:t>yüklenir, </a:t>
            </a:r>
            <a:r>
              <a:rPr sz="2167" spc="-4" dirty="0">
                <a:latin typeface="Arial"/>
                <a:cs typeface="Arial"/>
              </a:rPr>
              <a:t>ihtiyacımıza göre plugin </a:t>
            </a:r>
            <a:r>
              <a:rPr sz="2167" dirty="0">
                <a:latin typeface="Arial"/>
                <a:cs typeface="Arial"/>
              </a:rPr>
              <a:t>yükler ve </a:t>
            </a:r>
            <a:r>
              <a:rPr sz="2167" spc="-4" dirty="0">
                <a:latin typeface="Arial"/>
                <a:cs typeface="Arial"/>
              </a:rPr>
              <a:t>bunları  </a:t>
            </a:r>
            <a:r>
              <a:rPr sz="2167" dirty="0">
                <a:latin typeface="Arial"/>
                <a:cs typeface="Arial"/>
              </a:rPr>
              <a:t>kullanılırız. </a:t>
            </a:r>
            <a:r>
              <a:rPr sz="2167" spc="-4" dirty="0">
                <a:latin typeface="Arial"/>
                <a:cs typeface="Arial"/>
              </a:rPr>
              <a:t>Örneğin, </a:t>
            </a:r>
            <a:r>
              <a:rPr sz="2167" dirty="0">
                <a:latin typeface="Arial"/>
                <a:cs typeface="Arial"/>
              </a:rPr>
              <a:t>Job çalıştıktan sonra mail </a:t>
            </a:r>
            <a:r>
              <a:rPr sz="2167" spc="-4" dirty="0">
                <a:latin typeface="Arial"/>
                <a:cs typeface="Arial"/>
              </a:rPr>
              <a:t>atması için </a:t>
            </a:r>
            <a:r>
              <a:rPr sz="2167" dirty="0">
                <a:latin typeface="Arial"/>
                <a:cs typeface="Arial"/>
              </a:rPr>
              <a:t>“Email </a:t>
            </a:r>
            <a:r>
              <a:rPr sz="2167" spc="-4" dirty="0">
                <a:latin typeface="Arial"/>
                <a:cs typeface="Arial"/>
              </a:rPr>
              <a:t>Extension” eklentisini  </a:t>
            </a:r>
            <a:r>
              <a:rPr sz="2167" dirty="0">
                <a:latin typeface="Arial"/>
                <a:cs typeface="Arial"/>
              </a:rPr>
              <a:t>yüklemeli ve </a:t>
            </a:r>
            <a:r>
              <a:rPr sz="2167" spc="-4" dirty="0">
                <a:latin typeface="Arial"/>
                <a:cs typeface="Arial"/>
              </a:rPr>
              <a:t>post-build adımında</a:t>
            </a:r>
            <a:r>
              <a:rPr sz="2167" spc="-22" dirty="0">
                <a:latin typeface="Arial"/>
                <a:cs typeface="Arial"/>
              </a:rPr>
              <a:t> </a:t>
            </a:r>
            <a:r>
              <a:rPr sz="2167" dirty="0">
                <a:latin typeface="Arial"/>
                <a:cs typeface="Arial"/>
              </a:rPr>
              <a:t>kullanmalıyız.</a:t>
            </a:r>
            <a:endParaRPr sz="2167">
              <a:latin typeface="Arial"/>
              <a:cs typeface="Arial"/>
            </a:endParaRPr>
          </a:p>
          <a:p>
            <a:pPr marL="11008" marR="15412" algn="just">
              <a:lnSpc>
                <a:spcPts val="2418"/>
              </a:lnSpc>
              <a:spcBef>
                <a:spcPts val="1214"/>
              </a:spcBef>
            </a:pPr>
            <a:r>
              <a:rPr sz="2167" b="1" spc="-4" dirty="0">
                <a:solidFill>
                  <a:srgbClr val="FF6600"/>
                </a:solidFill>
                <a:latin typeface="Arial"/>
                <a:cs typeface="Arial"/>
              </a:rPr>
              <a:t>Pipeline: </a:t>
            </a:r>
            <a:r>
              <a:rPr sz="2167" spc="-4" dirty="0">
                <a:latin typeface="Arial"/>
                <a:cs typeface="Arial"/>
              </a:rPr>
              <a:t>Sürekli teslim işlem hatlarının </a:t>
            </a:r>
            <a:r>
              <a:rPr sz="2167" dirty="0">
                <a:latin typeface="Arial"/>
                <a:cs typeface="Arial"/>
              </a:rPr>
              <a:t>Jenkins'e </a:t>
            </a:r>
            <a:r>
              <a:rPr sz="2167" spc="-4" dirty="0">
                <a:latin typeface="Arial"/>
                <a:cs typeface="Arial"/>
              </a:rPr>
              <a:t>uygulanmasını </a:t>
            </a:r>
            <a:r>
              <a:rPr sz="2167" dirty="0">
                <a:latin typeface="Arial"/>
                <a:cs typeface="Arial"/>
              </a:rPr>
              <a:t>ve </a:t>
            </a:r>
            <a:r>
              <a:rPr sz="2167" spc="-4" dirty="0">
                <a:latin typeface="Arial"/>
                <a:cs typeface="Arial"/>
              </a:rPr>
              <a:t>entegre edilmesini  destekleyen bir eklentiler </a:t>
            </a:r>
            <a:r>
              <a:rPr sz="2167" spc="-17" dirty="0">
                <a:latin typeface="Arial"/>
                <a:cs typeface="Arial"/>
              </a:rPr>
              <a:t>paketidir. </a:t>
            </a:r>
            <a:r>
              <a:rPr sz="2167" spc="-4" dirty="0">
                <a:latin typeface="Arial"/>
                <a:cs typeface="Arial"/>
              </a:rPr>
              <a:t>Bir işin uygulanmasından </a:t>
            </a:r>
            <a:r>
              <a:rPr sz="2167" dirty="0">
                <a:latin typeface="Arial"/>
                <a:cs typeface="Arial"/>
              </a:rPr>
              <a:t>sonra </a:t>
            </a:r>
            <a:r>
              <a:rPr sz="2167" spc="-4" dirty="0">
                <a:latin typeface="Arial"/>
                <a:cs typeface="Arial"/>
              </a:rPr>
              <a:t>otomatik olarak  diğer işlerin başlatılması</a:t>
            </a:r>
            <a:r>
              <a:rPr sz="2167" spc="-9" dirty="0">
                <a:latin typeface="Arial"/>
                <a:cs typeface="Arial"/>
              </a:rPr>
              <a:t> </a:t>
            </a:r>
            <a:r>
              <a:rPr sz="2167" spc="-13" dirty="0">
                <a:latin typeface="Arial"/>
                <a:cs typeface="Arial"/>
              </a:rPr>
              <a:t>sürecidir.</a:t>
            </a:r>
            <a:endParaRPr sz="21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920" y="743263"/>
            <a:ext cx="1280340" cy="4455197"/>
          </a:xfrm>
          <a:custGeom>
            <a:avLst/>
            <a:gdLst/>
            <a:ahLst/>
            <a:cxnLst/>
            <a:rect l="l" t="t" r="r" b="b"/>
            <a:pathLst>
              <a:path w="2111375" h="7346950">
                <a:moveTo>
                  <a:pt x="2111375" y="7222185"/>
                </a:moveTo>
                <a:lnTo>
                  <a:pt x="1970697" y="7222185"/>
                </a:lnTo>
                <a:lnTo>
                  <a:pt x="1970697" y="6265062"/>
                </a:lnTo>
                <a:lnTo>
                  <a:pt x="1970697" y="6257899"/>
                </a:lnTo>
                <a:lnTo>
                  <a:pt x="1970417" y="6221323"/>
                </a:lnTo>
                <a:lnTo>
                  <a:pt x="1965921" y="6191415"/>
                </a:lnTo>
                <a:lnTo>
                  <a:pt x="1951697" y="6171247"/>
                </a:lnTo>
                <a:lnTo>
                  <a:pt x="1922246" y="6163843"/>
                </a:lnTo>
                <a:lnTo>
                  <a:pt x="1869465" y="6163843"/>
                </a:lnTo>
                <a:lnTo>
                  <a:pt x="1869465" y="6265062"/>
                </a:lnTo>
                <a:lnTo>
                  <a:pt x="1869465" y="7222185"/>
                </a:lnTo>
                <a:lnTo>
                  <a:pt x="241909" y="7222185"/>
                </a:lnTo>
                <a:lnTo>
                  <a:pt x="241909" y="6265062"/>
                </a:lnTo>
                <a:lnTo>
                  <a:pt x="1869465" y="6265062"/>
                </a:lnTo>
                <a:lnTo>
                  <a:pt x="1869465" y="6163843"/>
                </a:lnTo>
                <a:lnTo>
                  <a:pt x="190792" y="6163843"/>
                </a:lnTo>
                <a:lnTo>
                  <a:pt x="161086" y="6171247"/>
                </a:lnTo>
                <a:lnTo>
                  <a:pt x="146291" y="6191415"/>
                </a:lnTo>
                <a:lnTo>
                  <a:pt x="141211" y="6221323"/>
                </a:lnTo>
                <a:lnTo>
                  <a:pt x="140677" y="6257899"/>
                </a:lnTo>
                <a:lnTo>
                  <a:pt x="140677" y="7222185"/>
                </a:lnTo>
                <a:lnTo>
                  <a:pt x="0" y="7222185"/>
                </a:lnTo>
                <a:lnTo>
                  <a:pt x="0" y="7287946"/>
                </a:lnTo>
                <a:lnTo>
                  <a:pt x="3975" y="7321855"/>
                </a:lnTo>
                <a:lnTo>
                  <a:pt x="17919" y="7339254"/>
                </a:lnTo>
                <a:lnTo>
                  <a:pt x="44767" y="7345642"/>
                </a:lnTo>
                <a:lnTo>
                  <a:pt x="87566" y="7346556"/>
                </a:lnTo>
                <a:lnTo>
                  <a:pt x="2023808" y="7346556"/>
                </a:lnTo>
                <a:lnTo>
                  <a:pt x="2064816" y="7345642"/>
                </a:lnTo>
                <a:lnTo>
                  <a:pt x="2091880" y="7339254"/>
                </a:lnTo>
                <a:lnTo>
                  <a:pt x="2106803" y="7321855"/>
                </a:lnTo>
                <a:lnTo>
                  <a:pt x="2111375" y="7287946"/>
                </a:lnTo>
                <a:lnTo>
                  <a:pt x="2111375" y="7222185"/>
                </a:lnTo>
                <a:close/>
              </a:path>
              <a:path w="2111375" h="7346950">
                <a:moveTo>
                  <a:pt x="2111375" y="5167579"/>
                </a:moveTo>
                <a:lnTo>
                  <a:pt x="1970697" y="5167579"/>
                </a:lnTo>
                <a:lnTo>
                  <a:pt x="1970697" y="4210443"/>
                </a:lnTo>
                <a:lnTo>
                  <a:pt x="1970697" y="4203293"/>
                </a:lnTo>
                <a:lnTo>
                  <a:pt x="1970417" y="4166717"/>
                </a:lnTo>
                <a:lnTo>
                  <a:pt x="1965921" y="4136809"/>
                </a:lnTo>
                <a:lnTo>
                  <a:pt x="1951697" y="4116628"/>
                </a:lnTo>
                <a:lnTo>
                  <a:pt x="1922246" y="4109224"/>
                </a:lnTo>
                <a:lnTo>
                  <a:pt x="1869465" y="4109224"/>
                </a:lnTo>
                <a:lnTo>
                  <a:pt x="1869465" y="4210443"/>
                </a:lnTo>
                <a:lnTo>
                  <a:pt x="1869465" y="5167579"/>
                </a:lnTo>
                <a:lnTo>
                  <a:pt x="241909" y="5167579"/>
                </a:lnTo>
                <a:lnTo>
                  <a:pt x="241909" y="4210443"/>
                </a:lnTo>
                <a:lnTo>
                  <a:pt x="1869465" y="4210443"/>
                </a:lnTo>
                <a:lnTo>
                  <a:pt x="1869465" y="4109224"/>
                </a:lnTo>
                <a:lnTo>
                  <a:pt x="190792" y="4109224"/>
                </a:lnTo>
                <a:lnTo>
                  <a:pt x="161086" y="4116628"/>
                </a:lnTo>
                <a:lnTo>
                  <a:pt x="146291" y="4136809"/>
                </a:lnTo>
                <a:lnTo>
                  <a:pt x="141211" y="4166717"/>
                </a:lnTo>
                <a:lnTo>
                  <a:pt x="140677" y="4203293"/>
                </a:lnTo>
                <a:lnTo>
                  <a:pt x="140677" y="5167579"/>
                </a:lnTo>
                <a:lnTo>
                  <a:pt x="0" y="5167579"/>
                </a:lnTo>
                <a:lnTo>
                  <a:pt x="0" y="5233340"/>
                </a:lnTo>
                <a:lnTo>
                  <a:pt x="3975" y="5267249"/>
                </a:lnTo>
                <a:lnTo>
                  <a:pt x="17919" y="5284648"/>
                </a:lnTo>
                <a:lnTo>
                  <a:pt x="44767" y="5291036"/>
                </a:lnTo>
                <a:lnTo>
                  <a:pt x="87566" y="5291937"/>
                </a:lnTo>
                <a:lnTo>
                  <a:pt x="2023808" y="5291937"/>
                </a:lnTo>
                <a:lnTo>
                  <a:pt x="2064816" y="5291036"/>
                </a:lnTo>
                <a:lnTo>
                  <a:pt x="2091880" y="5284635"/>
                </a:lnTo>
                <a:lnTo>
                  <a:pt x="2106803" y="5267249"/>
                </a:lnTo>
                <a:lnTo>
                  <a:pt x="2111375" y="5233340"/>
                </a:lnTo>
                <a:lnTo>
                  <a:pt x="2111375" y="5167579"/>
                </a:lnTo>
                <a:close/>
              </a:path>
              <a:path w="2111375" h="7346950">
                <a:moveTo>
                  <a:pt x="2111375" y="3112973"/>
                </a:moveTo>
                <a:lnTo>
                  <a:pt x="1970697" y="3112973"/>
                </a:lnTo>
                <a:lnTo>
                  <a:pt x="1970697" y="2155837"/>
                </a:lnTo>
                <a:lnTo>
                  <a:pt x="1970697" y="2148675"/>
                </a:lnTo>
                <a:lnTo>
                  <a:pt x="1970417" y="2112099"/>
                </a:lnTo>
                <a:lnTo>
                  <a:pt x="1965921" y="2082203"/>
                </a:lnTo>
                <a:lnTo>
                  <a:pt x="1951697" y="2062022"/>
                </a:lnTo>
                <a:lnTo>
                  <a:pt x="1922246" y="2054618"/>
                </a:lnTo>
                <a:lnTo>
                  <a:pt x="1869465" y="2054618"/>
                </a:lnTo>
                <a:lnTo>
                  <a:pt x="1869465" y="2155837"/>
                </a:lnTo>
                <a:lnTo>
                  <a:pt x="1869465" y="3112973"/>
                </a:lnTo>
                <a:lnTo>
                  <a:pt x="241909" y="3112973"/>
                </a:lnTo>
                <a:lnTo>
                  <a:pt x="241909" y="2155837"/>
                </a:lnTo>
                <a:lnTo>
                  <a:pt x="1869465" y="2155837"/>
                </a:lnTo>
                <a:lnTo>
                  <a:pt x="1869465" y="2054618"/>
                </a:lnTo>
                <a:lnTo>
                  <a:pt x="190792" y="2054618"/>
                </a:lnTo>
                <a:lnTo>
                  <a:pt x="161086" y="2062022"/>
                </a:lnTo>
                <a:lnTo>
                  <a:pt x="146291" y="2082203"/>
                </a:lnTo>
                <a:lnTo>
                  <a:pt x="141211" y="2112099"/>
                </a:lnTo>
                <a:lnTo>
                  <a:pt x="140677" y="2148675"/>
                </a:lnTo>
                <a:lnTo>
                  <a:pt x="140677" y="3112973"/>
                </a:lnTo>
                <a:lnTo>
                  <a:pt x="0" y="3112973"/>
                </a:lnTo>
                <a:lnTo>
                  <a:pt x="0" y="3178733"/>
                </a:lnTo>
                <a:lnTo>
                  <a:pt x="3975" y="3212642"/>
                </a:lnTo>
                <a:lnTo>
                  <a:pt x="17919" y="3230029"/>
                </a:lnTo>
                <a:lnTo>
                  <a:pt x="44767" y="3236430"/>
                </a:lnTo>
                <a:lnTo>
                  <a:pt x="87566" y="3237331"/>
                </a:lnTo>
                <a:lnTo>
                  <a:pt x="2023808" y="3237331"/>
                </a:lnTo>
                <a:lnTo>
                  <a:pt x="2064816" y="3236430"/>
                </a:lnTo>
                <a:lnTo>
                  <a:pt x="2091880" y="3230029"/>
                </a:lnTo>
                <a:lnTo>
                  <a:pt x="2106803" y="3212630"/>
                </a:lnTo>
                <a:lnTo>
                  <a:pt x="2111375" y="3178733"/>
                </a:lnTo>
                <a:lnTo>
                  <a:pt x="2111375" y="3112973"/>
                </a:lnTo>
                <a:close/>
              </a:path>
              <a:path w="2111375" h="7346950">
                <a:moveTo>
                  <a:pt x="2111375" y="1058354"/>
                </a:moveTo>
                <a:lnTo>
                  <a:pt x="1970697" y="1058354"/>
                </a:lnTo>
                <a:lnTo>
                  <a:pt x="1970697" y="101231"/>
                </a:lnTo>
                <a:lnTo>
                  <a:pt x="1970697" y="94068"/>
                </a:lnTo>
                <a:lnTo>
                  <a:pt x="1970417" y="57492"/>
                </a:lnTo>
                <a:lnTo>
                  <a:pt x="1965921" y="27584"/>
                </a:lnTo>
                <a:lnTo>
                  <a:pt x="1951697" y="7404"/>
                </a:lnTo>
                <a:lnTo>
                  <a:pt x="1922246" y="0"/>
                </a:lnTo>
                <a:lnTo>
                  <a:pt x="1869465" y="0"/>
                </a:lnTo>
                <a:lnTo>
                  <a:pt x="1869465" y="101231"/>
                </a:lnTo>
                <a:lnTo>
                  <a:pt x="1869465" y="1058354"/>
                </a:lnTo>
                <a:lnTo>
                  <a:pt x="241909" y="1058354"/>
                </a:lnTo>
                <a:lnTo>
                  <a:pt x="241909" y="101231"/>
                </a:lnTo>
                <a:lnTo>
                  <a:pt x="1869465" y="101231"/>
                </a:lnTo>
                <a:lnTo>
                  <a:pt x="1869465" y="0"/>
                </a:lnTo>
                <a:lnTo>
                  <a:pt x="190792" y="0"/>
                </a:lnTo>
                <a:lnTo>
                  <a:pt x="161086" y="7404"/>
                </a:lnTo>
                <a:lnTo>
                  <a:pt x="146291" y="27584"/>
                </a:lnTo>
                <a:lnTo>
                  <a:pt x="141211" y="57492"/>
                </a:lnTo>
                <a:lnTo>
                  <a:pt x="140677" y="94068"/>
                </a:lnTo>
                <a:lnTo>
                  <a:pt x="140677" y="1058354"/>
                </a:lnTo>
                <a:lnTo>
                  <a:pt x="0" y="1058354"/>
                </a:lnTo>
                <a:lnTo>
                  <a:pt x="0" y="1124115"/>
                </a:lnTo>
                <a:lnTo>
                  <a:pt x="3975" y="1158024"/>
                </a:lnTo>
                <a:lnTo>
                  <a:pt x="17919" y="1175423"/>
                </a:lnTo>
                <a:lnTo>
                  <a:pt x="44767" y="1181811"/>
                </a:lnTo>
                <a:lnTo>
                  <a:pt x="87566" y="1182725"/>
                </a:lnTo>
                <a:lnTo>
                  <a:pt x="2023808" y="1182725"/>
                </a:lnTo>
                <a:lnTo>
                  <a:pt x="2064816" y="1181811"/>
                </a:lnTo>
                <a:lnTo>
                  <a:pt x="2091880" y="1175423"/>
                </a:lnTo>
                <a:lnTo>
                  <a:pt x="2106803" y="1158024"/>
                </a:lnTo>
                <a:lnTo>
                  <a:pt x="2111375" y="1124115"/>
                </a:lnTo>
                <a:lnTo>
                  <a:pt x="2111375" y="1058354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7143" y="573186"/>
            <a:ext cx="1481850" cy="4544962"/>
          </a:xfrm>
          <a:prstGeom prst="rect">
            <a:avLst/>
          </a:prstGeom>
          <a:ln w="31412">
            <a:solidFill>
              <a:srgbClr val="D3187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95" dirty="0">
              <a:latin typeface="Times New Roman"/>
              <a:cs typeface="Times New Roman"/>
            </a:endParaRPr>
          </a:p>
          <a:p>
            <a:pPr>
              <a:spcBef>
                <a:spcPts val="12"/>
              </a:spcBef>
            </a:pPr>
            <a:endParaRPr sz="1577" dirty="0">
              <a:latin typeface="Times New Roman"/>
              <a:cs typeface="Times New Roman"/>
            </a:endParaRPr>
          </a:p>
          <a:p>
            <a:pPr marL="293804">
              <a:spcBef>
                <a:spcPts val="3"/>
              </a:spcBef>
            </a:pPr>
            <a:r>
              <a:rPr sz="1182" b="1" i="1" dirty="0">
                <a:solidFill>
                  <a:srgbClr val="0076BA"/>
                </a:solidFill>
                <a:latin typeface="Arial"/>
                <a:cs typeface="Arial"/>
              </a:rPr>
              <a:t>Developer</a:t>
            </a:r>
            <a:r>
              <a:rPr sz="1182" b="1" i="1" spc="58" dirty="0">
                <a:solidFill>
                  <a:srgbClr val="0076BA"/>
                </a:solidFill>
                <a:latin typeface="Arial"/>
                <a:cs typeface="Arial"/>
              </a:rPr>
              <a:t> </a:t>
            </a:r>
            <a:r>
              <a:rPr sz="1182" b="1" i="1" spc="-30" dirty="0">
                <a:solidFill>
                  <a:srgbClr val="0076BA"/>
                </a:solidFill>
                <a:latin typeface="Arial"/>
                <a:cs typeface="Arial"/>
              </a:rPr>
              <a:t>1</a:t>
            </a:r>
            <a:endParaRPr sz="1182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tr-TR" sz="139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698" dirty="0">
              <a:latin typeface="Arial"/>
              <a:cs typeface="Arial"/>
            </a:endParaRPr>
          </a:p>
          <a:p>
            <a:pPr marL="293804"/>
            <a:r>
              <a:rPr sz="1182" b="1" i="1" dirty="0">
                <a:solidFill>
                  <a:srgbClr val="F27200"/>
                </a:solidFill>
                <a:latin typeface="Arial"/>
                <a:cs typeface="Arial"/>
              </a:rPr>
              <a:t>Developer</a:t>
            </a:r>
            <a:r>
              <a:rPr sz="1182" b="1" i="1" spc="58" dirty="0">
                <a:solidFill>
                  <a:srgbClr val="F27200"/>
                </a:solidFill>
                <a:latin typeface="Arial"/>
                <a:cs typeface="Arial"/>
              </a:rPr>
              <a:t> </a:t>
            </a:r>
            <a:r>
              <a:rPr sz="1182" b="1" i="1" spc="-30" dirty="0">
                <a:solidFill>
                  <a:srgbClr val="F27200"/>
                </a:solidFill>
                <a:latin typeface="Arial"/>
                <a:cs typeface="Arial"/>
              </a:rPr>
              <a:t>2</a:t>
            </a:r>
            <a:endParaRPr sz="1182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698" dirty="0">
              <a:latin typeface="Arial"/>
              <a:cs typeface="Arial"/>
            </a:endParaRPr>
          </a:p>
          <a:p>
            <a:pPr marL="293804"/>
            <a:r>
              <a:rPr sz="1182" b="1" i="1" dirty="0">
                <a:solidFill>
                  <a:srgbClr val="1DB100"/>
                </a:solidFill>
                <a:latin typeface="Arial"/>
                <a:cs typeface="Arial"/>
              </a:rPr>
              <a:t>Developer</a:t>
            </a:r>
            <a:r>
              <a:rPr sz="1182" b="1" i="1" spc="58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1182" b="1" i="1" spc="-30" dirty="0">
                <a:solidFill>
                  <a:srgbClr val="1DB100"/>
                </a:solidFill>
                <a:latin typeface="Arial"/>
                <a:cs typeface="Arial"/>
              </a:rPr>
              <a:t>3</a:t>
            </a:r>
            <a:endParaRPr sz="1182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95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698" dirty="0">
              <a:latin typeface="Arial"/>
              <a:cs typeface="Arial"/>
            </a:endParaRPr>
          </a:p>
          <a:p>
            <a:pPr marL="293804"/>
            <a:r>
              <a:rPr sz="1182" b="1" i="1" dirty="0">
                <a:solidFill>
                  <a:srgbClr val="EE220C"/>
                </a:solidFill>
                <a:latin typeface="Arial"/>
                <a:cs typeface="Arial"/>
              </a:rPr>
              <a:t>Developer</a:t>
            </a:r>
            <a:r>
              <a:rPr sz="1182" b="1" i="1" spc="58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182" b="1" i="1" spc="-30" dirty="0">
                <a:solidFill>
                  <a:srgbClr val="EE220C"/>
                </a:solidFill>
                <a:latin typeface="Arial"/>
                <a:cs typeface="Arial"/>
              </a:rPr>
              <a:t>4</a:t>
            </a:r>
            <a:endParaRPr sz="1182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02884" y="941956"/>
            <a:ext cx="3102080" cy="4013143"/>
            <a:chOff x="3302198" y="1553355"/>
            <a:chExt cx="5115560" cy="6617970"/>
          </a:xfrm>
        </p:grpSpPr>
        <p:sp>
          <p:nvSpPr>
            <p:cNvPr id="5" name="object 5"/>
            <p:cNvSpPr/>
            <p:nvPr/>
          </p:nvSpPr>
          <p:spPr>
            <a:xfrm>
              <a:off x="3392765" y="1553355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10" h="527685">
                  <a:moveTo>
                    <a:pt x="443276" y="189110"/>
                  </a:moveTo>
                  <a:lnTo>
                    <a:pt x="81093" y="189110"/>
                  </a:lnTo>
                  <a:lnTo>
                    <a:pt x="81093" y="527397"/>
                  </a:lnTo>
                  <a:lnTo>
                    <a:pt x="262153" y="415643"/>
                  </a:lnTo>
                  <a:lnTo>
                    <a:pt x="443276" y="415643"/>
                  </a:lnTo>
                  <a:lnTo>
                    <a:pt x="443276" y="189110"/>
                  </a:lnTo>
                  <a:close/>
                </a:path>
                <a:path w="524510" h="527685">
                  <a:moveTo>
                    <a:pt x="443276" y="415643"/>
                  </a:moveTo>
                  <a:lnTo>
                    <a:pt x="262153" y="415643"/>
                  </a:lnTo>
                  <a:lnTo>
                    <a:pt x="443276" y="527397"/>
                  </a:lnTo>
                  <a:lnTo>
                    <a:pt x="443276" y="415643"/>
                  </a:lnTo>
                  <a:close/>
                </a:path>
                <a:path w="524510" h="527685">
                  <a:moveTo>
                    <a:pt x="262153" y="0"/>
                  </a:moveTo>
                  <a:lnTo>
                    <a:pt x="0" y="189110"/>
                  </a:lnTo>
                  <a:lnTo>
                    <a:pt x="524369" y="189110"/>
                  </a:lnTo>
                  <a:lnTo>
                    <a:pt x="262153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2198" y="3534334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10" h="527685">
                  <a:moveTo>
                    <a:pt x="443276" y="189110"/>
                  </a:moveTo>
                  <a:lnTo>
                    <a:pt x="81093" y="189110"/>
                  </a:lnTo>
                  <a:lnTo>
                    <a:pt x="81093" y="527396"/>
                  </a:lnTo>
                  <a:lnTo>
                    <a:pt x="262153" y="415643"/>
                  </a:lnTo>
                  <a:lnTo>
                    <a:pt x="443276" y="415643"/>
                  </a:lnTo>
                  <a:lnTo>
                    <a:pt x="443276" y="189110"/>
                  </a:lnTo>
                  <a:close/>
                </a:path>
                <a:path w="524510" h="527685">
                  <a:moveTo>
                    <a:pt x="443276" y="415643"/>
                  </a:moveTo>
                  <a:lnTo>
                    <a:pt x="262153" y="415643"/>
                  </a:lnTo>
                  <a:lnTo>
                    <a:pt x="443276" y="527396"/>
                  </a:lnTo>
                  <a:lnTo>
                    <a:pt x="443276" y="415643"/>
                  </a:lnTo>
                  <a:close/>
                </a:path>
                <a:path w="524510" h="527685">
                  <a:moveTo>
                    <a:pt x="262153" y="0"/>
                  </a:moveTo>
                  <a:lnTo>
                    <a:pt x="0" y="189110"/>
                  </a:lnTo>
                  <a:lnTo>
                    <a:pt x="524370" y="189110"/>
                  </a:lnTo>
                  <a:lnTo>
                    <a:pt x="262153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2198" y="5588944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10" h="527685">
                  <a:moveTo>
                    <a:pt x="443276" y="189110"/>
                  </a:moveTo>
                  <a:lnTo>
                    <a:pt x="81093" y="189110"/>
                  </a:lnTo>
                  <a:lnTo>
                    <a:pt x="81093" y="527397"/>
                  </a:lnTo>
                  <a:lnTo>
                    <a:pt x="262152" y="415643"/>
                  </a:lnTo>
                  <a:lnTo>
                    <a:pt x="443276" y="415643"/>
                  </a:lnTo>
                  <a:lnTo>
                    <a:pt x="443276" y="189110"/>
                  </a:lnTo>
                  <a:close/>
                </a:path>
                <a:path w="524510" h="527685">
                  <a:moveTo>
                    <a:pt x="443276" y="415643"/>
                  </a:moveTo>
                  <a:lnTo>
                    <a:pt x="262152" y="415643"/>
                  </a:lnTo>
                  <a:lnTo>
                    <a:pt x="443276" y="527397"/>
                  </a:lnTo>
                  <a:lnTo>
                    <a:pt x="443276" y="415643"/>
                  </a:lnTo>
                  <a:close/>
                </a:path>
                <a:path w="524510" h="527685">
                  <a:moveTo>
                    <a:pt x="262152" y="0"/>
                  </a:moveTo>
                  <a:lnTo>
                    <a:pt x="0" y="189110"/>
                  </a:lnTo>
                  <a:lnTo>
                    <a:pt x="524369" y="189110"/>
                  </a:lnTo>
                  <a:lnTo>
                    <a:pt x="262152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2198" y="7643553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10" h="527684">
                  <a:moveTo>
                    <a:pt x="443276" y="189110"/>
                  </a:moveTo>
                  <a:lnTo>
                    <a:pt x="81093" y="189110"/>
                  </a:lnTo>
                  <a:lnTo>
                    <a:pt x="81093" y="527397"/>
                  </a:lnTo>
                  <a:lnTo>
                    <a:pt x="262153" y="415643"/>
                  </a:lnTo>
                  <a:lnTo>
                    <a:pt x="443276" y="415643"/>
                  </a:lnTo>
                  <a:lnTo>
                    <a:pt x="443276" y="189110"/>
                  </a:lnTo>
                  <a:close/>
                </a:path>
                <a:path w="524510" h="527684">
                  <a:moveTo>
                    <a:pt x="443276" y="415643"/>
                  </a:moveTo>
                  <a:lnTo>
                    <a:pt x="262153" y="415643"/>
                  </a:lnTo>
                  <a:lnTo>
                    <a:pt x="443276" y="527397"/>
                  </a:lnTo>
                  <a:lnTo>
                    <a:pt x="443276" y="415643"/>
                  </a:lnTo>
                  <a:close/>
                </a:path>
                <a:path w="524510" h="527684">
                  <a:moveTo>
                    <a:pt x="262153" y="0"/>
                  </a:moveTo>
                  <a:lnTo>
                    <a:pt x="0" y="189110"/>
                  </a:lnTo>
                  <a:lnTo>
                    <a:pt x="524370" y="189110"/>
                  </a:lnTo>
                  <a:lnTo>
                    <a:pt x="262153" y="0"/>
                  </a:lnTo>
                  <a:close/>
                </a:path>
              </a:pathLst>
            </a:custGeom>
            <a:solidFill>
              <a:srgbClr val="ED2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91902" y="4207927"/>
              <a:ext cx="2426335" cy="1213485"/>
            </a:xfrm>
            <a:custGeom>
              <a:avLst/>
              <a:gdLst/>
              <a:ahLst/>
              <a:cxnLst/>
              <a:rect l="l" t="t" r="r" b="b"/>
              <a:pathLst>
                <a:path w="2426334" h="1213485">
                  <a:moveTo>
                    <a:pt x="1819346" y="0"/>
                  </a:moveTo>
                  <a:lnTo>
                    <a:pt x="606448" y="0"/>
                  </a:lnTo>
                  <a:lnTo>
                    <a:pt x="559053" y="1824"/>
                  </a:lnTo>
                  <a:lnTo>
                    <a:pt x="512656" y="7208"/>
                  </a:lnTo>
                  <a:lnTo>
                    <a:pt x="467392" y="16016"/>
                  </a:lnTo>
                  <a:lnTo>
                    <a:pt x="423395" y="28113"/>
                  </a:lnTo>
                  <a:lnTo>
                    <a:pt x="380801" y="43366"/>
                  </a:lnTo>
                  <a:lnTo>
                    <a:pt x="339743" y="61638"/>
                  </a:lnTo>
                  <a:lnTo>
                    <a:pt x="300358" y="82795"/>
                  </a:lnTo>
                  <a:lnTo>
                    <a:pt x="262779" y="106703"/>
                  </a:lnTo>
                  <a:lnTo>
                    <a:pt x="227141" y="133226"/>
                  </a:lnTo>
                  <a:lnTo>
                    <a:pt x="193580" y="162231"/>
                  </a:lnTo>
                  <a:lnTo>
                    <a:pt x="162231" y="193580"/>
                  </a:lnTo>
                  <a:lnTo>
                    <a:pt x="133226" y="227141"/>
                  </a:lnTo>
                  <a:lnTo>
                    <a:pt x="106703" y="262779"/>
                  </a:lnTo>
                  <a:lnTo>
                    <a:pt x="82795" y="300358"/>
                  </a:lnTo>
                  <a:lnTo>
                    <a:pt x="61638" y="339743"/>
                  </a:lnTo>
                  <a:lnTo>
                    <a:pt x="43366" y="380801"/>
                  </a:lnTo>
                  <a:lnTo>
                    <a:pt x="28113" y="423395"/>
                  </a:lnTo>
                  <a:lnTo>
                    <a:pt x="16016" y="467392"/>
                  </a:lnTo>
                  <a:lnTo>
                    <a:pt x="7208" y="512656"/>
                  </a:lnTo>
                  <a:lnTo>
                    <a:pt x="1824" y="559053"/>
                  </a:lnTo>
                  <a:lnTo>
                    <a:pt x="0" y="606448"/>
                  </a:lnTo>
                  <a:lnTo>
                    <a:pt x="1824" y="653843"/>
                  </a:lnTo>
                  <a:lnTo>
                    <a:pt x="7208" y="700240"/>
                  </a:lnTo>
                  <a:lnTo>
                    <a:pt x="16016" y="745504"/>
                  </a:lnTo>
                  <a:lnTo>
                    <a:pt x="28113" y="789501"/>
                  </a:lnTo>
                  <a:lnTo>
                    <a:pt x="43366" y="832095"/>
                  </a:lnTo>
                  <a:lnTo>
                    <a:pt x="61638" y="873153"/>
                  </a:lnTo>
                  <a:lnTo>
                    <a:pt x="82795" y="912538"/>
                  </a:lnTo>
                  <a:lnTo>
                    <a:pt x="106703" y="950117"/>
                  </a:lnTo>
                  <a:lnTo>
                    <a:pt x="133226" y="985755"/>
                  </a:lnTo>
                  <a:lnTo>
                    <a:pt x="162231" y="1019316"/>
                  </a:lnTo>
                  <a:lnTo>
                    <a:pt x="193580" y="1050666"/>
                  </a:lnTo>
                  <a:lnTo>
                    <a:pt x="227141" y="1079670"/>
                  </a:lnTo>
                  <a:lnTo>
                    <a:pt x="262779" y="1106193"/>
                  </a:lnTo>
                  <a:lnTo>
                    <a:pt x="300358" y="1130101"/>
                  </a:lnTo>
                  <a:lnTo>
                    <a:pt x="339743" y="1151258"/>
                  </a:lnTo>
                  <a:lnTo>
                    <a:pt x="380801" y="1169530"/>
                  </a:lnTo>
                  <a:lnTo>
                    <a:pt x="423395" y="1184783"/>
                  </a:lnTo>
                  <a:lnTo>
                    <a:pt x="467392" y="1196880"/>
                  </a:lnTo>
                  <a:lnTo>
                    <a:pt x="512656" y="1205688"/>
                  </a:lnTo>
                  <a:lnTo>
                    <a:pt x="559053" y="1211072"/>
                  </a:lnTo>
                  <a:lnTo>
                    <a:pt x="606448" y="1212897"/>
                  </a:lnTo>
                  <a:lnTo>
                    <a:pt x="1819346" y="1212897"/>
                  </a:lnTo>
                  <a:lnTo>
                    <a:pt x="1866741" y="1211072"/>
                  </a:lnTo>
                  <a:lnTo>
                    <a:pt x="1913138" y="1205688"/>
                  </a:lnTo>
                  <a:lnTo>
                    <a:pt x="1958402" y="1196880"/>
                  </a:lnTo>
                  <a:lnTo>
                    <a:pt x="2002399" y="1184783"/>
                  </a:lnTo>
                  <a:lnTo>
                    <a:pt x="2044994" y="1169530"/>
                  </a:lnTo>
                  <a:lnTo>
                    <a:pt x="2086051" y="1151258"/>
                  </a:lnTo>
                  <a:lnTo>
                    <a:pt x="2125437" y="1130101"/>
                  </a:lnTo>
                  <a:lnTo>
                    <a:pt x="2163015" y="1106193"/>
                  </a:lnTo>
                  <a:lnTo>
                    <a:pt x="2198653" y="1079670"/>
                  </a:lnTo>
                  <a:lnTo>
                    <a:pt x="2232214" y="1050666"/>
                  </a:lnTo>
                  <a:lnTo>
                    <a:pt x="2263564" y="1019316"/>
                  </a:lnTo>
                  <a:lnTo>
                    <a:pt x="2292568" y="985755"/>
                  </a:lnTo>
                  <a:lnTo>
                    <a:pt x="2319091" y="950117"/>
                  </a:lnTo>
                  <a:lnTo>
                    <a:pt x="2342999" y="912538"/>
                  </a:lnTo>
                  <a:lnTo>
                    <a:pt x="2364156" y="873153"/>
                  </a:lnTo>
                  <a:lnTo>
                    <a:pt x="2382429" y="832095"/>
                  </a:lnTo>
                  <a:lnTo>
                    <a:pt x="2397681" y="789501"/>
                  </a:lnTo>
                  <a:lnTo>
                    <a:pt x="2409779" y="745504"/>
                  </a:lnTo>
                  <a:lnTo>
                    <a:pt x="2418587" y="700240"/>
                  </a:lnTo>
                  <a:lnTo>
                    <a:pt x="2423970" y="653843"/>
                  </a:lnTo>
                  <a:lnTo>
                    <a:pt x="2425795" y="606448"/>
                  </a:lnTo>
                  <a:lnTo>
                    <a:pt x="2423970" y="559053"/>
                  </a:lnTo>
                  <a:lnTo>
                    <a:pt x="2418587" y="512656"/>
                  </a:lnTo>
                  <a:lnTo>
                    <a:pt x="2409779" y="467392"/>
                  </a:lnTo>
                  <a:lnTo>
                    <a:pt x="2397681" y="423395"/>
                  </a:lnTo>
                  <a:lnTo>
                    <a:pt x="2382429" y="380801"/>
                  </a:lnTo>
                  <a:lnTo>
                    <a:pt x="2364156" y="339743"/>
                  </a:lnTo>
                  <a:lnTo>
                    <a:pt x="2342999" y="300358"/>
                  </a:lnTo>
                  <a:lnTo>
                    <a:pt x="2319091" y="262779"/>
                  </a:lnTo>
                  <a:lnTo>
                    <a:pt x="2292568" y="227141"/>
                  </a:lnTo>
                  <a:lnTo>
                    <a:pt x="2263564" y="193580"/>
                  </a:lnTo>
                  <a:lnTo>
                    <a:pt x="2232214" y="162231"/>
                  </a:lnTo>
                  <a:lnTo>
                    <a:pt x="2198653" y="133226"/>
                  </a:lnTo>
                  <a:lnTo>
                    <a:pt x="2163015" y="106703"/>
                  </a:lnTo>
                  <a:lnTo>
                    <a:pt x="2125437" y="82795"/>
                  </a:lnTo>
                  <a:lnTo>
                    <a:pt x="2086051" y="61638"/>
                  </a:lnTo>
                  <a:lnTo>
                    <a:pt x="2044994" y="43366"/>
                  </a:lnTo>
                  <a:lnTo>
                    <a:pt x="2002399" y="28113"/>
                  </a:lnTo>
                  <a:lnTo>
                    <a:pt x="1958402" y="16016"/>
                  </a:lnTo>
                  <a:lnTo>
                    <a:pt x="1913138" y="7208"/>
                  </a:lnTo>
                  <a:lnTo>
                    <a:pt x="1866741" y="1824"/>
                  </a:lnTo>
                  <a:lnTo>
                    <a:pt x="1819346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56280" y="3261939"/>
            <a:ext cx="1226431" cy="36509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7701" marR="3081" indent="350023">
              <a:lnSpc>
                <a:spcPct val="102200"/>
              </a:lnSpc>
              <a:spcBef>
                <a:spcPts val="45"/>
              </a:spcBef>
            </a:pPr>
            <a:r>
              <a:rPr sz="1182" b="1" i="1" spc="-6" dirty="0">
                <a:latin typeface="Arial"/>
                <a:cs typeface="Arial"/>
              </a:rPr>
              <a:t>GitHub </a:t>
            </a:r>
            <a:r>
              <a:rPr sz="1182" b="1" i="1" dirty="0">
                <a:latin typeface="Arial"/>
                <a:cs typeface="Arial"/>
              </a:rPr>
              <a:t>Code</a:t>
            </a:r>
            <a:r>
              <a:rPr sz="1182" b="1" i="1" spc="61" dirty="0">
                <a:latin typeface="Arial"/>
                <a:cs typeface="Arial"/>
              </a:rPr>
              <a:t> </a:t>
            </a:r>
            <a:r>
              <a:rPr sz="1182" b="1" i="1" spc="-6" dirty="0">
                <a:latin typeface="Arial"/>
                <a:cs typeface="Arial"/>
              </a:rPr>
              <a:t>Repository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91514" y="1153934"/>
            <a:ext cx="5729376" cy="3708557"/>
            <a:chOff x="3778170" y="1902922"/>
            <a:chExt cx="9448165" cy="6115685"/>
          </a:xfrm>
        </p:grpSpPr>
        <p:sp>
          <p:nvSpPr>
            <p:cNvPr id="12" name="object 12"/>
            <p:cNvSpPr/>
            <p:nvPr/>
          </p:nvSpPr>
          <p:spPr>
            <a:xfrm>
              <a:off x="3903210" y="1918797"/>
              <a:ext cx="2174875" cy="2174875"/>
            </a:xfrm>
            <a:custGeom>
              <a:avLst/>
              <a:gdLst/>
              <a:ahLst/>
              <a:cxnLst/>
              <a:rect l="l" t="t" r="r" b="b"/>
              <a:pathLst>
                <a:path w="2174875" h="2174875">
                  <a:moveTo>
                    <a:pt x="0" y="0"/>
                  </a:moveTo>
                  <a:lnTo>
                    <a:pt x="2163754" y="2163754"/>
                  </a:lnTo>
                  <a:lnTo>
                    <a:pt x="2174861" y="2174861"/>
                  </a:lnTo>
                </a:path>
              </a:pathLst>
            </a:custGeom>
            <a:ln w="31412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8099" y="4033685"/>
              <a:ext cx="146685" cy="146685"/>
            </a:xfrm>
            <a:custGeom>
              <a:avLst/>
              <a:gdLst/>
              <a:ahLst/>
              <a:cxnLst/>
              <a:rect l="l" t="t" r="r" b="b"/>
              <a:pathLst>
                <a:path w="146685" h="146685">
                  <a:moveTo>
                    <a:pt x="97733" y="0"/>
                  </a:moveTo>
                  <a:lnTo>
                    <a:pt x="0" y="97733"/>
                  </a:lnTo>
                  <a:lnTo>
                    <a:pt x="146599" y="146599"/>
                  </a:lnTo>
                  <a:lnTo>
                    <a:pt x="97733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94045" y="3854852"/>
              <a:ext cx="1970405" cy="696595"/>
            </a:xfrm>
            <a:custGeom>
              <a:avLst/>
              <a:gdLst/>
              <a:ahLst/>
              <a:cxnLst/>
              <a:rect l="l" t="t" r="r" b="b"/>
              <a:pathLst>
                <a:path w="1970404" h="696595">
                  <a:moveTo>
                    <a:pt x="0" y="0"/>
                  </a:moveTo>
                  <a:lnTo>
                    <a:pt x="1955434" y="691042"/>
                  </a:lnTo>
                  <a:lnTo>
                    <a:pt x="1970242" y="696275"/>
                  </a:lnTo>
                </a:path>
              </a:pathLst>
            </a:custGeom>
            <a:ln w="31412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26452" y="4480735"/>
              <a:ext cx="153670" cy="130810"/>
            </a:xfrm>
            <a:custGeom>
              <a:avLst/>
              <a:gdLst/>
              <a:ahLst/>
              <a:cxnLst/>
              <a:rect l="l" t="t" r="r" b="b"/>
              <a:pathLst>
                <a:path w="153670" h="130810">
                  <a:moveTo>
                    <a:pt x="46054" y="0"/>
                  </a:moveTo>
                  <a:lnTo>
                    <a:pt x="0" y="130317"/>
                  </a:lnTo>
                  <a:lnTo>
                    <a:pt x="153344" y="111212"/>
                  </a:lnTo>
                  <a:lnTo>
                    <a:pt x="46054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03211" y="5540174"/>
              <a:ext cx="2181225" cy="2462530"/>
            </a:xfrm>
            <a:custGeom>
              <a:avLst/>
              <a:gdLst/>
              <a:ahLst/>
              <a:cxnLst/>
              <a:rect l="l" t="t" r="r" b="b"/>
              <a:pathLst>
                <a:path w="2181225" h="2462529">
                  <a:moveTo>
                    <a:pt x="0" y="2462487"/>
                  </a:moveTo>
                  <a:lnTo>
                    <a:pt x="2170692" y="11757"/>
                  </a:lnTo>
                  <a:lnTo>
                    <a:pt x="2181106" y="0"/>
                  </a:lnTo>
                </a:path>
              </a:pathLst>
            </a:custGeom>
            <a:ln w="31412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22170" y="5448465"/>
              <a:ext cx="143510" cy="149860"/>
            </a:xfrm>
            <a:custGeom>
              <a:avLst/>
              <a:gdLst/>
              <a:ahLst/>
              <a:cxnLst/>
              <a:rect l="l" t="t" r="r" b="b"/>
              <a:pathLst>
                <a:path w="143510" h="149860">
                  <a:moveTo>
                    <a:pt x="143375" y="0"/>
                  </a:moveTo>
                  <a:lnTo>
                    <a:pt x="0" y="57644"/>
                  </a:lnTo>
                  <a:lnTo>
                    <a:pt x="103465" y="149287"/>
                  </a:lnTo>
                  <a:lnTo>
                    <a:pt x="143375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94045" y="5081168"/>
              <a:ext cx="1974850" cy="850265"/>
            </a:xfrm>
            <a:custGeom>
              <a:avLst/>
              <a:gdLst/>
              <a:ahLst/>
              <a:cxnLst/>
              <a:rect l="l" t="t" r="r" b="b"/>
              <a:pathLst>
                <a:path w="1974850" h="850264">
                  <a:moveTo>
                    <a:pt x="0" y="849748"/>
                  </a:moveTo>
                  <a:lnTo>
                    <a:pt x="1960179" y="6208"/>
                  </a:lnTo>
                  <a:lnTo>
                    <a:pt x="1974606" y="0"/>
                  </a:lnTo>
                </a:path>
              </a:pathLst>
            </a:custGeom>
            <a:ln w="31412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26907" y="5023897"/>
              <a:ext cx="154305" cy="127000"/>
            </a:xfrm>
            <a:custGeom>
              <a:avLst/>
              <a:gdLst/>
              <a:ahLst/>
              <a:cxnLst/>
              <a:rect l="l" t="t" r="r" b="b"/>
              <a:pathLst>
                <a:path w="154304" h="127000">
                  <a:moveTo>
                    <a:pt x="0" y="0"/>
                  </a:moveTo>
                  <a:lnTo>
                    <a:pt x="54634" y="126959"/>
                  </a:lnTo>
                  <a:lnTo>
                    <a:pt x="154276" y="88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51787" y="4550677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5" y="189110"/>
                  </a:moveTo>
                  <a:lnTo>
                    <a:pt x="81092" y="189110"/>
                  </a:lnTo>
                  <a:lnTo>
                    <a:pt x="81092" y="527396"/>
                  </a:lnTo>
                  <a:lnTo>
                    <a:pt x="262152" y="415643"/>
                  </a:lnTo>
                  <a:lnTo>
                    <a:pt x="443275" y="415643"/>
                  </a:lnTo>
                  <a:lnTo>
                    <a:pt x="443275" y="189110"/>
                  </a:lnTo>
                  <a:close/>
                </a:path>
                <a:path w="524509" h="527685">
                  <a:moveTo>
                    <a:pt x="443275" y="415643"/>
                  </a:moveTo>
                  <a:lnTo>
                    <a:pt x="262152" y="415643"/>
                  </a:lnTo>
                  <a:lnTo>
                    <a:pt x="443275" y="527396"/>
                  </a:lnTo>
                  <a:lnTo>
                    <a:pt x="443275" y="415643"/>
                  </a:lnTo>
                  <a:close/>
                </a:path>
                <a:path w="524509" h="527685">
                  <a:moveTo>
                    <a:pt x="262152" y="0"/>
                  </a:moveTo>
                  <a:lnTo>
                    <a:pt x="0" y="189110"/>
                  </a:lnTo>
                  <a:lnTo>
                    <a:pt x="524369" y="189110"/>
                  </a:lnTo>
                  <a:lnTo>
                    <a:pt x="262152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70079" y="4550677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5" y="189110"/>
                  </a:moveTo>
                  <a:lnTo>
                    <a:pt x="81092" y="189110"/>
                  </a:lnTo>
                  <a:lnTo>
                    <a:pt x="81092" y="527397"/>
                  </a:lnTo>
                  <a:lnTo>
                    <a:pt x="262152" y="415643"/>
                  </a:lnTo>
                  <a:lnTo>
                    <a:pt x="443275" y="415643"/>
                  </a:lnTo>
                  <a:lnTo>
                    <a:pt x="443275" y="189110"/>
                  </a:lnTo>
                  <a:close/>
                </a:path>
                <a:path w="524509" h="527685">
                  <a:moveTo>
                    <a:pt x="443275" y="415643"/>
                  </a:moveTo>
                  <a:lnTo>
                    <a:pt x="262152" y="415643"/>
                  </a:lnTo>
                  <a:lnTo>
                    <a:pt x="443275" y="527397"/>
                  </a:lnTo>
                  <a:lnTo>
                    <a:pt x="443275" y="415643"/>
                  </a:lnTo>
                  <a:close/>
                </a:path>
                <a:path w="524509" h="527685">
                  <a:moveTo>
                    <a:pt x="262152" y="0"/>
                  </a:moveTo>
                  <a:lnTo>
                    <a:pt x="0" y="189110"/>
                  </a:lnTo>
                  <a:lnTo>
                    <a:pt x="524369" y="189110"/>
                  </a:lnTo>
                  <a:lnTo>
                    <a:pt x="262152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16563" y="4550677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6" y="189110"/>
                  </a:moveTo>
                  <a:lnTo>
                    <a:pt x="81093" y="189110"/>
                  </a:lnTo>
                  <a:lnTo>
                    <a:pt x="81093" y="527396"/>
                  </a:lnTo>
                  <a:lnTo>
                    <a:pt x="262153" y="415643"/>
                  </a:lnTo>
                  <a:lnTo>
                    <a:pt x="443276" y="415643"/>
                  </a:lnTo>
                  <a:lnTo>
                    <a:pt x="443276" y="189110"/>
                  </a:lnTo>
                  <a:close/>
                </a:path>
                <a:path w="524509" h="527685">
                  <a:moveTo>
                    <a:pt x="443276" y="415643"/>
                  </a:moveTo>
                  <a:lnTo>
                    <a:pt x="262153" y="415643"/>
                  </a:lnTo>
                  <a:lnTo>
                    <a:pt x="443276" y="527396"/>
                  </a:lnTo>
                  <a:lnTo>
                    <a:pt x="443276" y="415643"/>
                  </a:lnTo>
                  <a:close/>
                </a:path>
                <a:path w="524509" h="527685">
                  <a:moveTo>
                    <a:pt x="262153" y="0"/>
                  </a:moveTo>
                  <a:lnTo>
                    <a:pt x="0" y="189110"/>
                  </a:lnTo>
                  <a:lnTo>
                    <a:pt x="524369" y="189110"/>
                  </a:lnTo>
                  <a:lnTo>
                    <a:pt x="262153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63048" y="4550677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5" y="189110"/>
                  </a:moveTo>
                  <a:lnTo>
                    <a:pt x="81092" y="189110"/>
                  </a:lnTo>
                  <a:lnTo>
                    <a:pt x="81092" y="527397"/>
                  </a:lnTo>
                  <a:lnTo>
                    <a:pt x="262152" y="415643"/>
                  </a:lnTo>
                  <a:lnTo>
                    <a:pt x="443275" y="415643"/>
                  </a:lnTo>
                  <a:lnTo>
                    <a:pt x="443275" y="189110"/>
                  </a:lnTo>
                  <a:close/>
                </a:path>
                <a:path w="524509" h="527685">
                  <a:moveTo>
                    <a:pt x="443275" y="415643"/>
                  </a:moveTo>
                  <a:lnTo>
                    <a:pt x="262152" y="415643"/>
                  </a:lnTo>
                  <a:lnTo>
                    <a:pt x="443275" y="527397"/>
                  </a:lnTo>
                  <a:lnTo>
                    <a:pt x="443275" y="415643"/>
                  </a:lnTo>
                  <a:close/>
                </a:path>
                <a:path w="524509" h="527685">
                  <a:moveTo>
                    <a:pt x="262152" y="0"/>
                  </a:moveTo>
                  <a:lnTo>
                    <a:pt x="0" y="189110"/>
                  </a:lnTo>
                  <a:lnTo>
                    <a:pt x="524369" y="189110"/>
                  </a:lnTo>
                  <a:lnTo>
                    <a:pt x="262152" y="0"/>
                  </a:lnTo>
                  <a:close/>
                </a:path>
              </a:pathLst>
            </a:custGeom>
            <a:solidFill>
              <a:srgbClr val="ED2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3205" y="3366255"/>
              <a:ext cx="3282515" cy="3055337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17994" y="227188"/>
            <a:ext cx="6158107" cy="756078"/>
          </a:xfrm>
          <a:prstGeom prst="rect">
            <a:avLst/>
          </a:prstGeom>
        </p:spPr>
        <p:txBody>
          <a:bodyPr vert="horz" wrap="square" lIns="0" tIns="276326" rIns="0" bIns="0" rtlCol="0">
            <a:spAutoFit/>
          </a:bodyPr>
          <a:lstStyle/>
          <a:p>
            <a:pPr marL="1832135">
              <a:spcBef>
                <a:spcPts val="76"/>
              </a:spcBef>
            </a:pPr>
            <a:r>
              <a:rPr dirty="0"/>
              <a:t>Without</a:t>
            </a:r>
            <a:r>
              <a:rPr spc="82" dirty="0"/>
              <a:t> </a:t>
            </a:r>
            <a:r>
              <a:rPr spc="-6" dirty="0"/>
              <a:t>Jenkins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354510" y="3866058"/>
            <a:ext cx="1341565" cy="36509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320758" marR="3081" indent="-313442">
              <a:lnSpc>
                <a:spcPct val="102200"/>
              </a:lnSpc>
              <a:spcBef>
                <a:spcPts val="45"/>
              </a:spcBef>
            </a:pPr>
            <a:r>
              <a:rPr sz="1182" b="1" i="1" dirty="0">
                <a:solidFill>
                  <a:srgbClr val="D31876"/>
                </a:solidFill>
                <a:latin typeface="Arial"/>
                <a:cs typeface="Arial"/>
              </a:rPr>
              <a:t>Integration</a:t>
            </a:r>
            <a:r>
              <a:rPr sz="1182" b="1" i="1" spc="64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1182" b="1" i="1" dirty="0">
                <a:solidFill>
                  <a:srgbClr val="D31876"/>
                </a:solidFill>
                <a:latin typeface="Arial"/>
                <a:cs typeface="Arial"/>
              </a:rPr>
              <a:t>is</a:t>
            </a:r>
            <a:r>
              <a:rPr sz="1182" b="1" i="1" spc="64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1182" b="1" i="1" spc="-6" dirty="0">
                <a:solidFill>
                  <a:srgbClr val="D31876"/>
                </a:solidFill>
                <a:latin typeface="Arial"/>
                <a:cs typeface="Arial"/>
              </a:rPr>
              <a:t>built </a:t>
            </a:r>
            <a:r>
              <a:rPr sz="1182" b="1" i="1" dirty="0">
                <a:solidFill>
                  <a:srgbClr val="D31876"/>
                </a:solidFill>
                <a:latin typeface="Arial"/>
                <a:cs typeface="Arial"/>
              </a:rPr>
              <a:t>by</a:t>
            </a:r>
            <a:r>
              <a:rPr sz="1182" b="1" i="1" spc="-27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1182" b="1" i="1" spc="-6" dirty="0">
                <a:solidFill>
                  <a:srgbClr val="D31876"/>
                </a:solidFill>
                <a:latin typeface="Arial"/>
                <a:cs typeface="Arial"/>
              </a:rPr>
              <a:t>Maven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73109" y="1643839"/>
            <a:ext cx="6423262" cy="1907610"/>
            <a:chOff x="8530133" y="2710813"/>
            <a:chExt cx="10592435" cy="3145790"/>
          </a:xfrm>
        </p:grpSpPr>
        <p:sp>
          <p:nvSpPr>
            <p:cNvPr id="28" name="object 28"/>
            <p:cNvSpPr/>
            <p:nvPr/>
          </p:nvSpPr>
          <p:spPr>
            <a:xfrm>
              <a:off x="11322273" y="3619943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1"/>
                  </a:moveTo>
                  <a:lnTo>
                    <a:pt x="81097" y="189111"/>
                  </a:lnTo>
                  <a:lnTo>
                    <a:pt x="81097" y="527397"/>
                  </a:lnTo>
                  <a:lnTo>
                    <a:pt x="262159" y="415644"/>
                  </a:lnTo>
                  <a:lnTo>
                    <a:pt x="443274" y="415644"/>
                  </a:lnTo>
                  <a:lnTo>
                    <a:pt x="443274" y="189111"/>
                  </a:lnTo>
                  <a:close/>
                </a:path>
                <a:path w="524509" h="527685">
                  <a:moveTo>
                    <a:pt x="443274" y="415644"/>
                  </a:moveTo>
                  <a:lnTo>
                    <a:pt x="262159" y="415644"/>
                  </a:lnTo>
                  <a:lnTo>
                    <a:pt x="443274" y="527397"/>
                  </a:lnTo>
                  <a:lnTo>
                    <a:pt x="443274" y="415644"/>
                  </a:lnTo>
                  <a:close/>
                </a:path>
                <a:path w="524509" h="527685">
                  <a:moveTo>
                    <a:pt x="262159" y="0"/>
                  </a:moveTo>
                  <a:lnTo>
                    <a:pt x="0" y="189111"/>
                  </a:lnTo>
                  <a:lnTo>
                    <a:pt x="524371" y="189111"/>
                  </a:lnTo>
                  <a:lnTo>
                    <a:pt x="262159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322273" y="4019793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0"/>
                  </a:moveTo>
                  <a:lnTo>
                    <a:pt x="81097" y="189110"/>
                  </a:lnTo>
                  <a:lnTo>
                    <a:pt x="81097" y="527397"/>
                  </a:lnTo>
                  <a:lnTo>
                    <a:pt x="26215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5">
                  <a:moveTo>
                    <a:pt x="443274" y="415643"/>
                  </a:moveTo>
                  <a:lnTo>
                    <a:pt x="262159" y="415643"/>
                  </a:lnTo>
                  <a:lnTo>
                    <a:pt x="443274" y="527397"/>
                  </a:lnTo>
                  <a:lnTo>
                    <a:pt x="443274" y="415643"/>
                  </a:lnTo>
                  <a:close/>
                </a:path>
                <a:path w="524509" h="527685">
                  <a:moveTo>
                    <a:pt x="26215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59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322273" y="4429373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0"/>
                  </a:moveTo>
                  <a:lnTo>
                    <a:pt x="81097" y="189110"/>
                  </a:lnTo>
                  <a:lnTo>
                    <a:pt x="81097" y="527396"/>
                  </a:lnTo>
                  <a:lnTo>
                    <a:pt x="26215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5">
                  <a:moveTo>
                    <a:pt x="443274" y="415643"/>
                  </a:moveTo>
                  <a:lnTo>
                    <a:pt x="262159" y="415643"/>
                  </a:lnTo>
                  <a:lnTo>
                    <a:pt x="443274" y="527396"/>
                  </a:lnTo>
                  <a:lnTo>
                    <a:pt x="443274" y="415643"/>
                  </a:lnTo>
                  <a:close/>
                </a:path>
                <a:path w="524509" h="527685">
                  <a:moveTo>
                    <a:pt x="26215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59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22273" y="4795271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0"/>
                  </a:moveTo>
                  <a:lnTo>
                    <a:pt x="81097" y="189110"/>
                  </a:lnTo>
                  <a:lnTo>
                    <a:pt x="81097" y="527396"/>
                  </a:lnTo>
                  <a:lnTo>
                    <a:pt x="26215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5">
                  <a:moveTo>
                    <a:pt x="443274" y="415643"/>
                  </a:moveTo>
                  <a:lnTo>
                    <a:pt x="262159" y="415643"/>
                  </a:lnTo>
                  <a:lnTo>
                    <a:pt x="443274" y="527396"/>
                  </a:lnTo>
                  <a:lnTo>
                    <a:pt x="443274" y="415643"/>
                  </a:lnTo>
                  <a:close/>
                </a:path>
                <a:path w="524509" h="527685">
                  <a:moveTo>
                    <a:pt x="26215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59" y="0"/>
                  </a:lnTo>
                  <a:close/>
                </a:path>
              </a:pathLst>
            </a:custGeom>
            <a:solidFill>
              <a:srgbClr val="ED2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56486" y="4893924"/>
              <a:ext cx="1061085" cy="0"/>
            </a:xfrm>
            <a:custGeom>
              <a:avLst/>
              <a:gdLst/>
              <a:ahLst/>
              <a:cxnLst/>
              <a:rect l="l" t="t" r="r" b="b"/>
              <a:pathLst>
                <a:path w="1061084">
                  <a:moveTo>
                    <a:pt x="0" y="0"/>
                  </a:moveTo>
                  <a:lnTo>
                    <a:pt x="1034324" y="0"/>
                  </a:lnTo>
                  <a:lnTo>
                    <a:pt x="1060501" y="0"/>
                  </a:lnTo>
                </a:path>
              </a:pathLst>
            </a:custGeom>
            <a:ln w="52354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90810" y="4787121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70979" y="4893924"/>
              <a:ext cx="1442085" cy="0"/>
            </a:xfrm>
            <a:custGeom>
              <a:avLst/>
              <a:gdLst/>
              <a:ahLst/>
              <a:cxnLst/>
              <a:rect l="l" t="t" r="r" b="b"/>
              <a:pathLst>
                <a:path w="1442084">
                  <a:moveTo>
                    <a:pt x="0" y="0"/>
                  </a:moveTo>
                  <a:lnTo>
                    <a:pt x="1415506" y="0"/>
                  </a:lnTo>
                  <a:lnTo>
                    <a:pt x="1441683" y="0"/>
                  </a:lnTo>
                </a:path>
              </a:pathLst>
            </a:custGeom>
            <a:ln w="52354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986486" y="4787121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28058" y="2710813"/>
              <a:ext cx="3694429" cy="3145790"/>
            </a:xfrm>
            <a:custGeom>
              <a:avLst/>
              <a:gdLst/>
              <a:ahLst/>
              <a:cxnLst/>
              <a:rect l="l" t="t" r="r" b="b"/>
              <a:pathLst>
                <a:path w="3694430" h="3145790">
                  <a:moveTo>
                    <a:pt x="2991778" y="0"/>
                  </a:moveTo>
                  <a:lnTo>
                    <a:pt x="702434" y="0"/>
                  </a:lnTo>
                  <a:lnTo>
                    <a:pt x="562638" y="537"/>
                  </a:lnTo>
                  <a:lnTo>
                    <a:pt x="503128" y="1815"/>
                  </a:lnTo>
                  <a:lnTo>
                    <a:pt x="449899" y="4303"/>
                  </a:lnTo>
                  <a:lnTo>
                    <a:pt x="402468" y="8404"/>
                  </a:lnTo>
                  <a:lnTo>
                    <a:pt x="360352" y="14523"/>
                  </a:lnTo>
                  <a:lnTo>
                    <a:pt x="323068" y="23062"/>
                  </a:lnTo>
                  <a:lnTo>
                    <a:pt x="246790" y="52963"/>
                  </a:lnTo>
                  <a:lnTo>
                    <a:pt x="206106" y="75927"/>
                  </a:lnTo>
                  <a:lnTo>
                    <a:pt x="168377" y="103026"/>
                  </a:lnTo>
                  <a:lnTo>
                    <a:pt x="133897" y="133963"/>
                  </a:lnTo>
                  <a:lnTo>
                    <a:pt x="102960" y="168444"/>
                  </a:lnTo>
                  <a:lnTo>
                    <a:pt x="75862" y="206175"/>
                  </a:lnTo>
                  <a:lnTo>
                    <a:pt x="52897" y="246860"/>
                  </a:lnTo>
                  <a:lnTo>
                    <a:pt x="34361" y="290205"/>
                  </a:lnTo>
                  <a:lnTo>
                    <a:pt x="14457" y="360425"/>
                  </a:lnTo>
                  <a:lnTo>
                    <a:pt x="8338" y="402541"/>
                  </a:lnTo>
                  <a:lnTo>
                    <a:pt x="4236" y="449972"/>
                  </a:lnTo>
                  <a:lnTo>
                    <a:pt x="1748" y="503201"/>
                  </a:lnTo>
                  <a:lnTo>
                    <a:pt x="470" y="562710"/>
                  </a:lnTo>
                  <a:lnTo>
                    <a:pt x="0" y="628984"/>
                  </a:lnTo>
                  <a:lnTo>
                    <a:pt x="0" y="2516372"/>
                  </a:lnTo>
                  <a:lnTo>
                    <a:pt x="470" y="2582647"/>
                  </a:lnTo>
                  <a:lnTo>
                    <a:pt x="1748" y="2642156"/>
                  </a:lnTo>
                  <a:lnTo>
                    <a:pt x="4236" y="2695385"/>
                  </a:lnTo>
                  <a:lnTo>
                    <a:pt x="8338" y="2742816"/>
                  </a:lnTo>
                  <a:lnTo>
                    <a:pt x="14457" y="2784931"/>
                  </a:lnTo>
                  <a:lnTo>
                    <a:pt x="22997" y="2822216"/>
                  </a:lnTo>
                  <a:lnTo>
                    <a:pt x="52897" y="2898497"/>
                  </a:lnTo>
                  <a:lnTo>
                    <a:pt x="75862" y="2939182"/>
                  </a:lnTo>
                  <a:lnTo>
                    <a:pt x="102960" y="2976913"/>
                  </a:lnTo>
                  <a:lnTo>
                    <a:pt x="133897" y="3011394"/>
                  </a:lnTo>
                  <a:lnTo>
                    <a:pt x="168377" y="3042331"/>
                  </a:lnTo>
                  <a:lnTo>
                    <a:pt x="206106" y="3069430"/>
                  </a:lnTo>
                  <a:lnTo>
                    <a:pt x="246790" y="3092395"/>
                  </a:lnTo>
                  <a:lnTo>
                    <a:pt x="290133" y="3110932"/>
                  </a:lnTo>
                  <a:lnTo>
                    <a:pt x="360352" y="3130834"/>
                  </a:lnTo>
                  <a:lnTo>
                    <a:pt x="402468" y="3136953"/>
                  </a:lnTo>
                  <a:lnTo>
                    <a:pt x="449899" y="3141054"/>
                  </a:lnTo>
                  <a:lnTo>
                    <a:pt x="503128" y="3143542"/>
                  </a:lnTo>
                  <a:lnTo>
                    <a:pt x="562638" y="3144819"/>
                  </a:lnTo>
                  <a:lnTo>
                    <a:pt x="702434" y="3145357"/>
                  </a:lnTo>
                  <a:lnTo>
                    <a:pt x="2991778" y="3145357"/>
                  </a:lnTo>
                  <a:lnTo>
                    <a:pt x="3131573" y="3144819"/>
                  </a:lnTo>
                  <a:lnTo>
                    <a:pt x="3191082" y="3143542"/>
                  </a:lnTo>
                  <a:lnTo>
                    <a:pt x="3244310" y="3141054"/>
                  </a:lnTo>
                  <a:lnTo>
                    <a:pt x="3291740" y="3136953"/>
                  </a:lnTo>
                  <a:lnTo>
                    <a:pt x="3333856" y="3130834"/>
                  </a:lnTo>
                  <a:lnTo>
                    <a:pt x="3371142" y="3122295"/>
                  </a:lnTo>
                  <a:lnTo>
                    <a:pt x="3447423" y="3092395"/>
                  </a:lnTo>
                  <a:lnTo>
                    <a:pt x="3488106" y="3069430"/>
                  </a:lnTo>
                  <a:lnTo>
                    <a:pt x="3525836" y="3042331"/>
                  </a:lnTo>
                  <a:lnTo>
                    <a:pt x="3560316" y="3011394"/>
                  </a:lnTo>
                  <a:lnTo>
                    <a:pt x="3591253" y="2976913"/>
                  </a:lnTo>
                  <a:lnTo>
                    <a:pt x="3618351" y="2939182"/>
                  </a:lnTo>
                  <a:lnTo>
                    <a:pt x="3641315" y="2898497"/>
                  </a:lnTo>
                  <a:lnTo>
                    <a:pt x="3659852" y="2855151"/>
                  </a:lnTo>
                  <a:lnTo>
                    <a:pt x="3679756" y="2784931"/>
                  </a:lnTo>
                  <a:lnTo>
                    <a:pt x="3685875" y="2742816"/>
                  </a:lnTo>
                  <a:lnTo>
                    <a:pt x="3689977" y="2695385"/>
                  </a:lnTo>
                  <a:lnTo>
                    <a:pt x="3692465" y="2642156"/>
                  </a:lnTo>
                  <a:lnTo>
                    <a:pt x="3693743" y="2582647"/>
                  </a:lnTo>
                  <a:lnTo>
                    <a:pt x="3694213" y="2516372"/>
                  </a:lnTo>
                  <a:lnTo>
                    <a:pt x="3694213" y="628984"/>
                  </a:lnTo>
                  <a:lnTo>
                    <a:pt x="3693743" y="562710"/>
                  </a:lnTo>
                  <a:lnTo>
                    <a:pt x="3692465" y="503201"/>
                  </a:lnTo>
                  <a:lnTo>
                    <a:pt x="3689977" y="449972"/>
                  </a:lnTo>
                  <a:lnTo>
                    <a:pt x="3685875" y="402541"/>
                  </a:lnTo>
                  <a:lnTo>
                    <a:pt x="3679756" y="360425"/>
                  </a:lnTo>
                  <a:lnTo>
                    <a:pt x="3671216" y="323141"/>
                  </a:lnTo>
                  <a:lnTo>
                    <a:pt x="3641315" y="246860"/>
                  </a:lnTo>
                  <a:lnTo>
                    <a:pt x="3618351" y="206175"/>
                  </a:lnTo>
                  <a:lnTo>
                    <a:pt x="3591253" y="168444"/>
                  </a:lnTo>
                  <a:lnTo>
                    <a:pt x="3560316" y="133963"/>
                  </a:lnTo>
                  <a:lnTo>
                    <a:pt x="3525836" y="103026"/>
                  </a:lnTo>
                  <a:lnTo>
                    <a:pt x="3488106" y="75927"/>
                  </a:lnTo>
                  <a:lnTo>
                    <a:pt x="3447423" y="52963"/>
                  </a:lnTo>
                  <a:lnTo>
                    <a:pt x="3404080" y="34426"/>
                  </a:lnTo>
                  <a:lnTo>
                    <a:pt x="3333856" y="14523"/>
                  </a:lnTo>
                  <a:lnTo>
                    <a:pt x="3291740" y="8404"/>
                  </a:lnTo>
                  <a:lnTo>
                    <a:pt x="3244310" y="4303"/>
                  </a:lnTo>
                  <a:lnTo>
                    <a:pt x="3191082" y="1815"/>
                  </a:lnTo>
                  <a:lnTo>
                    <a:pt x="3131573" y="537"/>
                  </a:lnTo>
                  <a:lnTo>
                    <a:pt x="2991778" y="0"/>
                  </a:lnTo>
                  <a:close/>
                </a:path>
              </a:pathLst>
            </a:custGeom>
            <a:solidFill>
              <a:srgbClr val="FFF056">
                <a:alpha val="372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502416" y="3489838"/>
            <a:ext cx="2089745" cy="36509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7701" marR="3081" indent="11167">
              <a:lnSpc>
                <a:spcPct val="102200"/>
              </a:lnSpc>
              <a:spcBef>
                <a:spcPts val="45"/>
              </a:spcBef>
            </a:pPr>
            <a:r>
              <a:rPr sz="1182" b="1" i="1" dirty="0">
                <a:solidFill>
                  <a:srgbClr val="FF42A1"/>
                </a:solidFill>
                <a:latin typeface="Arial"/>
                <a:cs typeface="Arial"/>
              </a:rPr>
              <a:t>Built</a:t>
            </a:r>
            <a:r>
              <a:rPr sz="1182" b="1" i="1" spc="12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1182" b="1" i="1" dirty="0">
                <a:solidFill>
                  <a:srgbClr val="FF42A1"/>
                </a:solidFill>
                <a:latin typeface="Arial"/>
                <a:cs typeface="Arial"/>
              </a:rPr>
              <a:t>application</a:t>
            </a:r>
            <a:r>
              <a:rPr sz="1182" b="1" i="1" spc="12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1182" b="1" i="1" dirty="0">
                <a:solidFill>
                  <a:srgbClr val="FF42A1"/>
                </a:solidFill>
                <a:latin typeface="Arial"/>
                <a:cs typeface="Arial"/>
              </a:rPr>
              <a:t>is</a:t>
            </a:r>
            <a:r>
              <a:rPr sz="1182" b="1" i="1" spc="12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1182" b="1" i="1" spc="-6" dirty="0">
                <a:solidFill>
                  <a:srgbClr val="FF42A1"/>
                </a:solidFill>
                <a:latin typeface="Arial"/>
                <a:cs typeface="Arial"/>
              </a:rPr>
              <a:t>deployed </a:t>
            </a:r>
            <a:r>
              <a:rPr sz="1182" b="1" i="1" dirty="0">
                <a:solidFill>
                  <a:srgbClr val="FF42A1"/>
                </a:solidFill>
                <a:latin typeface="Arial"/>
                <a:cs typeface="Arial"/>
              </a:rPr>
              <a:t>to</a:t>
            </a:r>
            <a:r>
              <a:rPr sz="1182" b="1" i="1" spc="15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1182" b="1" i="1" dirty="0">
                <a:solidFill>
                  <a:srgbClr val="FF42A1"/>
                </a:solidFill>
                <a:latin typeface="Arial"/>
                <a:cs typeface="Arial"/>
              </a:rPr>
              <a:t>the</a:t>
            </a:r>
            <a:r>
              <a:rPr sz="1182" b="1" i="1" spc="18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1182" b="1" i="1" spc="-6" dirty="0">
                <a:solidFill>
                  <a:srgbClr val="FF42A1"/>
                </a:solidFill>
                <a:latin typeface="Arial"/>
                <a:cs typeface="Arial"/>
              </a:rPr>
              <a:t>Test</a:t>
            </a:r>
            <a:r>
              <a:rPr sz="1182" b="1" i="1" spc="15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1182" b="1" i="1" dirty="0">
                <a:solidFill>
                  <a:srgbClr val="FF42A1"/>
                </a:solidFill>
                <a:latin typeface="Arial"/>
                <a:cs typeface="Arial"/>
              </a:rPr>
              <a:t>Server</a:t>
            </a:r>
            <a:r>
              <a:rPr sz="1182" b="1" i="1" spc="18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1182" b="1" i="1" dirty="0">
                <a:solidFill>
                  <a:srgbClr val="FF42A1"/>
                </a:solidFill>
                <a:latin typeface="Arial"/>
                <a:cs typeface="Arial"/>
              </a:rPr>
              <a:t>for</a:t>
            </a:r>
            <a:r>
              <a:rPr sz="1182" b="1" i="1" spc="18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1182" b="1" i="1" spc="-6" dirty="0">
                <a:solidFill>
                  <a:srgbClr val="FF42A1"/>
                </a:solidFill>
                <a:latin typeface="Arial"/>
                <a:cs typeface="Arial"/>
              </a:rPr>
              <a:t>testing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140187" y="1856617"/>
            <a:ext cx="9142202" cy="4966948"/>
            <a:chOff x="3528620" y="3061698"/>
            <a:chExt cx="15076169" cy="8190865"/>
          </a:xfrm>
        </p:grpSpPr>
        <p:sp>
          <p:nvSpPr>
            <p:cNvPr id="39" name="object 39"/>
            <p:cNvSpPr/>
            <p:nvPr/>
          </p:nvSpPr>
          <p:spPr>
            <a:xfrm>
              <a:off x="17012978" y="3061698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0"/>
                  </a:moveTo>
                  <a:lnTo>
                    <a:pt x="81097" y="189110"/>
                  </a:lnTo>
                  <a:lnTo>
                    <a:pt x="81097" y="527397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5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7"/>
                  </a:lnTo>
                  <a:lnTo>
                    <a:pt x="443274" y="415643"/>
                  </a:lnTo>
                  <a:close/>
                </a:path>
                <a:path w="524509" h="527685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012978" y="3461549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0"/>
                  </a:moveTo>
                  <a:lnTo>
                    <a:pt x="81097" y="189110"/>
                  </a:lnTo>
                  <a:lnTo>
                    <a:pt x="81097" y="527397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5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7"/>
                  </a:lnTo>
                  <a:lnTo>
                    <a:pt x="443274" y="415643"/>
                  </a:lnTo>
                  <a:close/>
                </a:path>
                <a:path w="524509" h="527685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012978" y="3871128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0"/>
                  </a:moveTo>
                  <a:lnTo>
                    <a:pt x="81097" y="189110"/>
                  </a:lnTo>
                  <a:lnTo>
                    <a:pt x="81097" y="527396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5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6"/>
                  </a:lnTo>
                  <a:lnTo>
                    <a:pt x="443274" y="415643"/>
                  </a:lnTo>
                  <a:close/>
                </a:path>
                <a:path w="524509" h="527685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012978" y="4237027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0"/>
                  </a:moveTo>
                  <a:lnTo>
                    <a:pt x="81097" y="189110"/>
                  </a:lnTo>
                  <a:lnTo>
                    <a:pt x="81097" y="527396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5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6"/>
                  </a:lnTo>
                  <a:lnTo>
                    <a:pt x="443274" y="415643"/>
                  </a:lnTo>
                  <a:close/>
                </a:path>
                <a:path w="524509" h="527685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ED2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729320" y="8778761"/>
              <a:ext cx="5240020" cy="0"/>
            </a:xfrm>
            <a:custGeom>
              <a:avLst/>
              <a:gdLst/>
              <a:ahLst/>
              <a:cxnLst/>
              <a:rect l="l" t="t" r="r" b="b"/>
              <a:pathLst>
                <a:path w="5240019">
                  <a:moveTo>
                    <a:pt x="5239596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574348" y="869080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83589" y="8778761"/>
              <a:ext cx="6652895" cy="0"/>
            </a:xfrm>
            <a:custGeom>
              <a:avLst/>
              <a:gdLst/>
              <a:ahLst/>
              <a:cxnLst/>
              <a:rect l="l" t="t" r="r" b="b"/>
              <a:pathLst>
                <a:path w="6652895">
                  <a:moveTo>
                    <a:pt x="6652318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28618" y="6539096"/>
              <a:ext cx="13181330" cy="2695575"/>
            </a:xfrm>
            <a:custGeom>
              <a:avLst/>
              <a:gdLst/>
              <a:ahLst/>
              <a:cxnLst/>
              <a:rect l="l" t="t" r="r" b="b"/>
              <a:pathLst>
                <a:path w="13181330" h="2695575">
                  <a:moveTo>
                    <a:pt x="175907" y="2151710"/>
                  </a:moveTo>
                  <a:lnTo>
                    <a:pt x="0" y="2239670"/>
                  </a:lnTo>
                  <a:lnTo>
                    <a:pt x="175907" y="2327630"/>
                  </a:lnTo>
                  <a:lnTo>
                    <a:pt x="175907" y="2151710"/>
                  </a:lnTo>
                  <a:close/>
                </a:path>
                <a:path w="13181330" h="2695575">
                  <a:moveTo>
                    <a:pt x="12837922" y="2011934"/>
                  </a:moveTo>
                  <a:lnTo>
                    <a:pt x="12834722" y="2009394"/>
                  </a:lnTo>
                  <a:lnTo>
                    <a:pt x="12831039" y="2009394"/>
                  </a:lnTo>
                  <a:lnTo>
                    <a:pt x="12784836" y="2020824"/>
                  </a:lnTo>
                  <a:lnTo>
                    <a:pt x="12743333" y="2043684"/>
                  </a:lnTo>
                  <a:lnTo>
                    <a:pt x="12707938" y="2076704"/>
                  </a:lnTo>
                  <a:lnTo>
                    <a:pt x="12680048" y="2118614"/>
                  </a:lnTo>
                  <a:lnTo>
                    <a:pt x="12661075" y="2166874"/>
                  </a:lnTo>
                  <a:lnTo>
                    <a:pt x="12648819" y="2164334"/>
                  </a:lnTo>
                  <a:lnTo>
                    <a:pt x="12639256" y="2160524"/>
                  </a:lnTo>
                  <a:lnTo>
                    <a:pt x="12633147" y="2154174"/>
                  </a:lnTo>
                  <a:lnTo>
                    <a:pt x="12631255" y="2145284"/>
                  </a:lnTo>
                  <a:lnTo>
                    <a:pt x="12638558" y="2107184"/>
                  </a:lnTo>
                  <a:lnTo>
                    <a:pt x="12653251" y="2067814"/>
                  </a:lnTo>
                  <a:lnTo>
                    <a:pt x="12669914" y="2033524"/>
                  </a:lnTo>
                  <a:lnTo>
                    <a:pt x="12685459" y="2006854"/>
                  </a:lnTo>
                  <a:lnTo>
                    <a:pt x="12684151" y="2001774"/>
                  </a:lnTo>
                  <a:lnTo>
                    <a:pt x="12680175" y="1999234"/>
                  </a:lnTo>
                  <a:lnTo>
                    <a:pt x="12670193" y="1994154"/>
                  </a:lnTo>
                  <a:lnTo>
                    <a:pt x="12667374" y="1990344"/>
                  </a:lnTo>
                  <a:lnTo>
                    <a:pt x="12668999" y="1981454"/>
                  </a:lnTo>
                  <a:lnTo>
                    <a:pt x="12671451" y="1967484"/>
                  </a:lnTo>
                  <a:lnTo>
                    <a:pt x="12673114" y="1938274"/>
                  </a:lnTo>
                  <a:lnTo>
                    <a:pt x="12669901" y="1906524"/>
                  </a:lnTo>
                  <a:lnTo>
                    <a:pt x="12663310" y="1878584"/>
                  </a:lnTo>
                  <a:lnTo>
                    <a:pt x="12654852" y="1856994"/>
                  </a:lnTo>
                  <a:lnTo>
                    <a:pt x="12651562" y="1850644"/>
                  </a:lnTo>
                  <a:lnTo>
                    <a:pt x="12643345" y="1846834"/>
                  </a:lnTo>
                  <a:lnTo>
                    <a:pt x="12629185" y="1853184"/>
                  </a:lnTo>
                  <a:lnTo>
                    <a:pt x="12626556" y="1862074"/>
                  </a:lnTo>
                  <a:lnTo>
                    <a:pt x="12634290" y="1876044"/>
                  </a:lnTo>
                  <a:lnTo>
                    <a:pt x="12639866" y="1890014"/>
                  </a:lnTo>
                  <a:lnTo>
                    <a:pt x="12645733" y="1909064"/>
                  </a:lnTo>
                  <a:lnTo>
                    <a:pt x="12650165" y="1931924"/>
                  </a:lnTo>
                  <a:lnTo>
                    <a:pt x="12650991" y="1939544"/>
                  </a:lnTo>
                  <a:lnTo>
                    <a:pt x="12651537" y="1950974"/>
                  </a:lnTo>
                  <a:lnTo>
                    <a:pt x="12651334" y="1964944"/>
                  </a:lnTo>
                  <a:lnTo>
                    <a:pt x="12649899" y="1978914"/>
                  </a:lnTo>
                  <a:lnTo>
                    <a:pt x="12649721" y="1980184"/>
                  </a:lnTo>
                  <a:lnTo>
                    <a:pt x="12648514" y="1981454"/>
                  </a:lnTo>
                  <a:lnTo>
                    <a:pt x="12645047" y="1978914"/>
                  </a:lnTo>
                  <a:lnTo>
                    <a:pt x="12642609" y="1977644"/>
                  </a:lnTo>
                  <a:lnTo>
                    <a:pt x="12634697" y="1973834"/>
                  </a:lnTo>
                  <a:lnTo>
                    <a:pt x="12627826" y="1977644"/>
                  </a:lnTo>
                  <a:lnTo>
                    <a:pt x="12628080" y="1983994"/>
                  </a:lnTo>
                  <a:lnTo>
                    <a:pt x="12628182" y="1994154"/>
                  </a:lnTo>
                  <a:lnTo>
                    <a:pt x="12627902" y="2004314"/>
                  </a:lnTo>
                  <a:lnTo>
                    <a:pt x="12627381" y="2013204"/>
                  </a:lnTo>
                  <a:lnTo>
                    <a:pt x="12626581" y="2024634"/>
                  </a:lnTo>
                  <a:lnTo>
                    <a:pt x="12623241" y="2025904"/>
                  </a:lnTo>
                  <a:lnTo>
                    <a:pt x="12620803" y="2024634"/>
                  </a:lnTo>
                  <a:lnTo>
                    <a:pt x="12620739" y="2023364"/>
                  </a:lnTo>
                  <a:lnTo>
                    <a:pt x="12618072" y="2022094"/>
                  </a:lnTo>
                  <a:lnTo>
                    <a:pt x="12614567" y="2024634"/>
                  </a:lnTo>
                  <a:lnTo>
                    <a:pt x="12614796" y="2027174"/>
                  </a:lnTo>
                  <a:lnTo>
                    <a:pt x="12613691" y="2057654"/>
                  </a:lnTo>
                  <a:lnTo>
                    <a:pt x="12608814" y="2094484"/>
                  </a:lnTo>
                  <a:lnTo>
                    <a:pt x="12602934" y="2133854"/>
                  </a:lnTo>
                  <a:lnTo>
                    <a:pt x="12598794" y="2168144"/>
                  </a:lnTo>
                  <a:lnTo>
                    <a:pt x="12603251" y="2187194"/>
                  </a:lnTo>
                  <a:lnTo>
                    <a:pt x="12617069" y="2201164"/>
                  </a:lnTo>
                  <a:lnTo>
                    <a:pt x="12635306" y="2208784"/>
                  </a:lnTo>
                  <a:lnTo>
                    <a:pt x="12653074" y="2211324"/>
                  </a:lnTo>
                  <a:lnTo>
                    <a:pt x="12652108" y="2232914"/>
                  </a:lnTo>
                  <a:lnTo>
                    <a:pt x="12651321" y="2263394"/>
                  </a:lnTo>
                  <a:lnTo>
                    <a:pt x="12650927" y="2288794"/>
                  </a:lnTo>
                  <a:lnTo>
                    <a:pt x="12650826" y="2311654"/>
                  </a:lnTo>
                  <a:lnTo>
                    <a:pt x="12627762" y="2295144"/>
                  </a:lnTo>
                  <a:lnTo>
                    <a:pt x="12613691" y="2272284"/>
                  </a:lnTo>
                  <a:lnTo>
                    <a:pt x="12606376" y="2248154"/>
                  </a:lnTo>
                  <a:lnTo>
                    <a:pt x="12603620" y="2230374"/>
                  </a:lnTo>
                  <a:lnTo>
                    <a:pt x="12603417" y="2227834"/>
                  </a:lnTo>
                  <a:lnTo>
                    <a:pt x="12603315" y="2226564"/>
                  </a:lnTo>
                  <a:lnTo>
                    <a:pt x="12600267" y="2224024"/>
                  </a:lnTo>
                  <a:lnTo>
                    <a:pt x="12586602" y="2226538"/>
                  </a:lnTo>
                  <a:lnTo>
                    <a:pt x="12585027" y="2221484"/>
                  </a:lnTo>
                  <a:lnTo>
                    <a:pt x="12564148" y="2177034"/>
                  </a:lnTo>
                  <a:lnTo>
                    <a:pt x="12537834" y="2142744"/>
                  </a:lnTo>
                  <a:lnTo>
                    <a:pt x="12532944" y="2137664"/>
                  </a:lnTo>
                  <a:lnTo>
                    <a:pt x="12525197" y="2137664"/>
                  </a:lnTo>
                  <a:lnTo>
                    <a:pt x="12515329" y="2147824"/>
                  </a:lnTo>
                  <a:lnTo>
                    <a:pt x="12515888" y="2155444"/>
                  </a:lnTo>
                  <a:lnTo>
                    <a:pt x="12521489" y="2160524"/>
                  </a:lnTo>
                  <a:lnTo>
                    <a:pt x="12544400" y="2183384"/>
                  </a:lnTo>
                  <a:lnTo>
                    <a:pt x="12561164" y="2204974"/>
                  </a:lnTo>
                  <a:lnTo>
                    <a:pt x="12571044" y="2221484"/>
                  </a:lnTo>
                  <a:lnTo>
                    <a:pt x="12573330" y="2226564"/>
                  </a:lnTo>
                  <a:lnTo>
                    <a:pt x="12574080" y="2227834"/>
                  </a:lnTo>
                  <a:lnTo>
                    <a:pt x="12573127" y="2230374"/>
                  </a:lnTo>
                  <a:lnTo>
                    <a:pt x="12561976" y="2232914"/>
                  </a:lnTo>
                  <a:lnTo>
                    <a:pt x="12560300" y="2236724"/>
                  </a:lnTo>
                  <a:lnTo>
                    <a:pt x="12562421" y="2240534"/>
                  </a:lnTo>
                  <a:lnTo>
                    <a:pt x="12566040" y="2245614"/>
                  </a:lnTo>
                  <a:lnTo>
                    <a:pt x="12569330" y="2253234"/>
                  </a:lnTo>
                  <a:lnTo>
                    <a:pt x="12572187" y="2259584"/>
                  </a:lnTo>
                  <a:lnTo>
                    <a:pt x="12574524" y="2265934"/>
                  </a:lnTo>
                  <a:lnTo>
                    <a:pt x="12576035" y="2269744"/>
                  </a:lnTo>
                  <a:lnTo>
                    <a:pt x="12574168" y="2273554"/>
                  </a:lnTo>
                  <a:lnTo>
                    <a:pt x="12564936" y="2278634"/>
                  </a:lnTo>
                  <a:lnTo>
                    <a:pt x="12563729" y="2284984"/>
                  </a:lnTo>
                  <a:lnTo>
                    <a:pt x="12567247" y="2288794"/>
                  </a:lnTo>
                  <a:lnTo>
                    <a:pt x="12583681" y="2309114"/>
                  </a:lnTo>
                  <a:lnTo>
                    <a:pt x="12601372" y="2331974"/>
                  </a:lnTo>
                  <a:lnTo>
                    <a:pt x="12620155" y="2349754"/>
                  </a:lnTo>
                  <a:lnTo>
                    <a:pt x="12639840" y="2361184"/>
                  </a:lnTo>
                  <a:lnTo>
                    <a:pt x="12651004" y="2364994"/>
                  </a:lnTo>
                  <a:lnTo>
                    <a:pt x="12658052" y="2363724"/>
                  </a:lnTo>
                  <a:lnTo>
                    <a:pt x="12662992" y="2359914"/>
                  </a:lnTo>
                  <a:lnTo>
                    <a:pt x="12675870" y="2373884"/>
                  </a:lnTo>
                  <a:lnTo>
                    <a:pt x="12695238" y="2385314"/>
                  </a:lnTo>
                  <a:lnTo>
                    <a:pt x="12722314" y="2392934"/>
                  </a:lnTo>
                  <a:lnTo>
                    <a:pt x="12758382" y="2399284"/>
                  </a:lnTo>
                  <a:lnTo>
                    <a:pt x="12760071" y="2399284"/>
                  </a:lnTo>
                  <a:lnTo>
                    <a:pt x="12761621" y="2398014"/>
                  </a:lnTo>
                  <a:lnTo>
                    <a:pt x="12761824" y="2396744"/>
                  </a:lnTo>
                  <a:lnTo>
                    <a:pt x="12769888" y="2362454"/>
                  </a:lnTo>
                  <a:lnTo>
                    <a:pt x="12771095" y="2359914"/>
                  </a:lnTo>
                  <a:lnTo>
                    <a:pt x="12784938" y="2330704"/>
                  </a:lnTo>
                  <a:lnTo>
                    <a:pt x="12799555" y="2311654"/>
                  </a:lnTo>
                  <a:lnTo>
                    <a:pt x="12806388" y="2302764"/>
                  </a:lnTo>
                  <a:lnTo>
                    <a:pt x="12833630" y="2279904"/>
                  </a:lnTo>
                  <a:lnTo>
                    <a:pt x="12836335" y="2278634"/>
                  </a:lnTo>
                  <a:lnTo>
                    <a:pt x="12837922" y="2274824"/>
                  </a:lnTo>
                  <a:lnTo>
                    <a:pt x="12837922" y="2166874"/>
                  </a:lnTo>
                  <a:lnTo>
                    <a:pt x="12837922" y="2011934"/>
                  </a:lnTo>
                  <a:close/>
                </a:path>
                <a:path w="13181330" h="2695575">
                  <a:moveTo>
                    <a:pt x="12837922" y="1088517"/>
                  </a:moveTo>
                  <a:lnTo>
                    <a:pt x="12834722" y="1085977"/>
                  </a:lnTo>
                  <a:lnTo>
                    <a:pt x="12831039" y="1085977"/>
                  </a:lnTo>
                  <a:lnTo>
                    <a:pt x="12784836" y="1097407"/>
                  </a:lnTo>
                  <a:lnTo>
                    <a:pt x="12743333" y="1120267"/>
                  </a:lnTo>
                  <a:lnTo>
                    <a:pt x="12707938" y="1153287"/>
                  </a:lnTo>
                  <a:lnTo>
                    <a:pt x="12680048" y="1195197"/>
                  </a:lnTo>
                  <a:lnTo>
                    <a:pt x="12661075" y="1243457"/>
                  </a:lnTo>
                  <a:lnTo>
                    <a:pt x="12648819" y="1240917"/>
                  </a:lnTo>
                  <a:lnTo>
                    <a:pt x="12639256" y="1237107"/>
                  </a:lnTo>
                  <a:lnTo>
                    <a:pt x="12633147" y="1230757"/>
                  </a:lnTo>
                  <a:lnTo>
                    <a:pt x="12631255" y="1221867"/>
                  </a:lnTo>
                  <a:lnTo>
                    <a:pt x="12638558" y="1183767"/>
                  </a:lnTo>
                  <a:lnTo>
                    <a:pt x="12653251" y="1144397"/>
                  </a:lnTo>
                  <a:lnTo>
                    <a:pt x="12669914" y="1110107"/>
                  </a:lnTo>
                  <a:lnTo>
                    <a:pt x="12685459" y="1083437"/>
                  </a:lnTo>
                  <a:lnTo>
                    <a:pt x="12684151" y="1078357"/>
                  </a:lnTo>
                  <a:lnTo>
                    <a:pt x="12680175" y="1075817"/>
                  </a:lnTo>
                  <a:lnTo>
                    <a:pt x="12670193" y="1070737"/>
                  </a:lnTo>
                  <a:lnTo>
                    <a:pt x="12667374" y="1066927"/>
                  </a:lnTo>
                  <a:lnTo>
                    <a:pt x="12668999" y="1058037"/>
                  </a:lnTo>
                  <a:lnTo>
                    <a:pt x="12671451" y="1044067"/>
                  </a:lnTo>
                  <a:lnTo>
                    <a:pt x="12673114" y="1014857"/>
                  </a:lnTo>
                  <a:lnTo>
                    <a:pt x="12669901" y="983107"/>
                  </a:lnTo>
                  <a:lnTo>
                    <a:pt x="12663310" y="955167"/>
                  </a:lnTo>
                  <a:lnTo>
                    <a:pt x="12654852" y="933577"/>
                  </a:lnTo>
                  <a:lnTo>
                    <a:pt x="12651562" y="927227"/>
                  </a:lnTo>
                  <a:lnTo>
                    <a:pt x="12643345" y="923417"/>
                  </a:lnTo>
                  <a:lnTo>
                    <a:pt x="12629185" y="929767"/>
                  </a:lnTo>
                  <a:lnTo>
                    <a:pt x="12626556" y="938657"/>
                  </a:lnTo>
                  <a:lnTo>
                    <a:pt x="12634290" y="952627"/>
                  </a:lnTo>
                  <a:lnTo>
                    <a:pt x="12639866" y="966597"/>
                  </a:lnTo>
                  <a:lnTo>
                    <a:pt x="12645733" y="985647"/>
                  </a:lnTo>
                  <a:lnTo>
                    <a:pt x="12650165" y="1008507"/>
                  </a:lnTo>
                  <a:lnTo>
                    <a:pt x="12650991" y="1016127"/>
                  </a:lnTo>
                  <a:lnTo>
                    <a:pt x="12651537" y="1027557"/>
                  </a:lnTo>
                  <a:lnTo>
                    <a:pt x="12651334" y="1041527"/>
                  </a:lnTo>
                  <a:lnTo>
                    <a:pt x="12649899" y="1055497"/>
                  </a:lnTo>
                  <a:lnTo>
                    <a:pt x="12649721" y="1056767"/>
                  </a:lnTo>
                  <a:lnTo>
                    <a:pt x="12648514" y="1058037"/>
                  </a:lnTo>
                  <a:lnTo>
                    <a:pt x="12645047" y="1055497"/>
                  </a:lnTo>
                  <a:lnTo>
                    <a:pt x="12642609" y="1054227"/>
                  </a:lnTo>
                  <a:lnTo>
                    <a:pt x="12634697" y="1050417"/>
                  </a:lnTo>
                  <a:lnTo>
                    <a:pt x="12627826" y="1054227"/>
                  </a:lnTo>
                  <a:lnTo>
                    <a:pt x="12628080" y="1060577"/>
                  </a:lnTo>
                  <a:lnTo>
                    <a:pt x="12628182" y="1070737"/>
                  </a:lnTo>
                  <a:lnTo>
                    <a:pt x="12627902" y="1080897"/>
                  </a:lnTo>
                  <a:lnTo>
                    <a:pt x="12627381" y="1089787"/>
                  </a:lnTo>
                  <a:lnTo>
                    <a:pt x="12626581" y="1101217"/>
                  </a:lnTo>
                  <a:lnTo>
                    <a:pt x="12623241" y="1102487"/>
                  </a:lnTo>
                  <a:lnTo>
                    <a:pt x="12620803" y="1101217"/>
                  </a:lnTo>
                  <a:lnTo>
                    <a:pt x="12620739" y="1099947"/>
                  </a:lnTo>
                  <a:lnTo>
                    <a:pt x="12618072" y="1098677"/>
                  </a:lnTo>
                  <a:lnTo>
                    <a:pt x="12614567" y="1101217"/>
                  </a:lnTo>
                  <a:lnTo>
                    <a:pt x="12614796" y="1103757"/>
                  </a:lnTo>
                  <a:lnTo>
                    <a:pt x="12613691" y="1134237"/>
                  </a:lnTo>
                  <a:lnTo>
                    <a:pt x="12608814" y="1171067"/>
                  </a:lnTo>
                  <a:lnTo>
                    <a:pt x="12602934" y="1210437"/>
                  </a:lnTo>
                  <a:lnTo>
                    <a:pt x="12598794" y="1244727"/>
                  </a:lnTo>
                  <a:lnTo>
                    <a:pt x="12603251" y="1263777"/>
                  </a:lnTo>
                  <a:lnTo>
                    <a:pt x="12617069" y="1277747"/>
                  </a:lnTo>
                  <a:lnTo>
                    <a:pt x="12635306" y="1285367"/>
                  </a:lnTo>
                  <a:lnTo>
                    <a:pt x="12653074" y="1287907"/>
                  </a:lnTo>
                  <a:lnTo>
                    <a:pt x="12652108" y="1309497"/>
                  </a:lnTo>
                  <a:lnTo>
                    <a:pt x="12651321" y="1339977"/>
                  </a:lnTo>
                  <a:lnTo>
                    <a:pt x="12650927" y="1365377"/>
                  </a:lnTo>
                  <a:lnTo>
                    <a:pt x="12650826" y="1388237"/>
                  </a:lnTo>
                  <a:lnTo>
                    <a:pt x="12627762" y="1371727"/>
                  </a:lnTo>
                  <a:lnTo>
                    <a:pt x="12613691" y="1348867"/>
                  </a:lnTo>
                  <a:lnTo>
                    <a:pt x="12606376" y="1324737"/>
                  </a:lnTo>
                  <a:lnTo>
                    <a:pt x="12603620" y="1306957"/>
                  </a:lnTo>
                  <a:lnTo>
                    <a:pt x="12603417" y="1304417"/>
                  </a:lnTo>
                  <a:lnTo>
                    <a:pt x="12603315" y="1303147"/>
                  </a:lnTo>
                  <a:lnTo>
                    <a:pt x="12600267" y="1300607"/>
                  </a:lnTo>
                  <a:lnTo>
                    <a:pt x="12586602" y="1303121"/>
                  </a:lnTo>
                  <a:lnTo>
                    <a:pt x="12585027" y="1298067"/>
                  </a:lnTo>
                  <a:lnTo>
                    <a:pt x="12564148" y="1253617"/>
                  </a:lnTo>
                  <a:lnTo>
                    <a:pt x="12537834" y="1219327"/>
                  </a:lnTo>
                  <a:lnTo>
                    <a:pt x="12532944" y="1214247"/>
                  </a:lnTo>
                  <a:lnTo>
                    <a:pt x="12525197" y="1214247"/>
                  </a:lnTo>
                  <a:lnTo>
                    <a:pt x="12515329" y="1224407"/>
                  </a:lnTo>
                  <a:lnTo>
                    <a:pt x="12515888" y="1232027"/>
                  </a:lnTo>
                  <a:lnTo>
                    <a:pt x="12521489" y="1237107"/>
                  </a:lnTo>
                  <a:lnTo>
                    <a:pt x="12544400" y="1259967"/>
                  </a:lnTo>
                  <a:lnTo>
                    <a:pt x="12561164" y="1281557"/>
                  </a:lnTo>
                  <a:lnTo>
                    <a:pt x="12571044" y="1298067"/>
                  </a:lnTo>
                  <a:lnTo>
                    <a:pt x="12573330" y="1303147"/>
                  </a:lnTo>
                  <a:lnTo>
                    <a:pt x="12574080" y="1304417"/>
                  </a:lnTo>
                  <a:lnTo>
                    <a:pt x="12573127" y="1306957"/>
                  </a:lnTo>
                  <a:lnTo>
                    <a:pt x="12561976" y="1309497"/>
                  </a:lnTo>
                  <a:lnTo>
                    <a:pt x="12560300" y="1313307"/>
                  </a:lnTo>
                  <a:lnTo>
                    <a:pt x="12562421" y="1317117"/>
                  </a:lnTo>
                  <a:lnTo>
                    <a:pt x="12566040" y="1322197"/>
                  </a:lnTo>
                  <a:lnTo>
                    <a:pt x="12569330" y="1329817"/>
                  </a:lnTo>
                  <a:lnTo>
                    <a:pt x="12572187" y="1336167"/>
                  </a:lnTo>
                  <a:lnTo>
                    <a:pt x="12574524" y="1342517"/>
                  </a:lnTo>
                  <a:lnTo>
                    <a:pt x="12576035" y="1346327"/>
                  </a:lnTo>
                  <a:lnTo>
                    <a:pt x="12574168" y="1350137"/>
                  </a:lnTo>
                  <a:lnTo>
                    <a:pt x="12564936" y="1355217"/>
                  </a:lnTo>
                  <a:lnTo>
                    <a:pt x="12563729" y="1361567"/>
                  </a:lnTo>
                  <a:lnTo>
                    <a:pt x="12567247" y="1365377"/>
                  </a:lnTo>
                  <a:lnTo>
                    <a:pt x="12583681" y="1385697"/>
                  </a:lnTo>
                  <a:lnTo>
                    <a:pt x="12601372" y="1408557"/>
                  </a:lnTo>
                  <a:lnTo>
                    <a:pt x="12620155" y="1426337"/>
                  </a:lnTo>
                  <a:lnTo>
                    <a:pt x="12639840" y="1437767"/>
                  </a:lnTo>
                  <a:lnTo>
                    <a:pt x="12651004" y="1441577"/>
                  </a:lnTo>
                  <a:lnTo>
                    <a:pt x="12658052" y="1440307"/>
                  </a:lnTo>
                  <a:lnTo>
                    <a:pt x="12662992" y="1436497"/>
                  </a:lnTo>
                  <a:lnTo>
                    <a:pt x="12675870" y="1450467"/>
                  </a:lnTo>
                  <a:lnTo>
                    <a:pt x="12695238" y="1461897"/>
                  </a:lnTo>
                  <a:lnTo>
                    <a:pt x="12722314" y="1469517"/>
                  </a:lnTo>
                  <a:lnTo>
                    <a:pt x="12758382" y="1475867"/>
                  </a:lnTo>
                  <a:lnTo>
                    <a:pt x="12760071" y="1475867"/>
                  </a:lnTo>
                  <a:lnTo>
                    <a:pt x="12761621" y="1474597"/>
                  </a:lnTo>
                  <a:lnTo>
                    <a:pt x="12761824" y="1473327"/>
                  </a:lnTo>
                  <a:lnTo>
                    <a:pt x="12769888" y="1439037"/>
                  </a:lnTo>
                  <a:lnTo>
                    <a:pt x="12771095" y="1436497"/>
                  </a:lnTo>
                  <a:lnTo>
                    <a:pt x="12784938" y="1407287"/>
                  </a:lnTo>
                  <a:lnTo>
                    <a:pt x="12799555" y="1388237"/>
                  </a:lnTo>
                  <a:lnTo>
                    <a:pt x="12806388" y="1379347"/>
                  </a:lnTo>
                  <a:lnTo>
                    <a:pt x="12833630" y="1356487"/>
                  </a:lnTo>
                  <a:lnTo>
                    <a:pt x="12836335" y="1355217"/>
                  </a:lnTo>
                  <a:lnTo>
                    <a:pt x="12837922" y="1351407"/>
                  </a:lnTo>
                  <a:lnTo>
                    <a:pt x="12837922" y="1243457"/>
                  </a:lnTo>
                  <a:lnTo>
                    <a:pt x="12837922" y="1088517"/>
                  </a:lnTo>
                  <a:close/>
                </a:path>
                <a:path w="13181330" h="2695575">
                  <a:moveTo>
                    <a:pt x="12837922" y="165100"/>
                  </a:moveTo>
                  <a:lnTo>
                    <a:pt x="12834722" y="162560"/>
                  </a:lnTo>
                  <a:lnTo>
                    <a:pt x="12831039" y="162560"/>
                  </a:lnTo>
                  <a:lnTo>
                    <a:pt x="12784836" y="173990"/>
                  </a:lnTo>
                  <a:lnTo>
                    <a:pt x="12743333" y="196850"/>
                  </a:lnTo>
                  <a:lnTo>
                    <a:pt x="12707938" y="229870"/>
                  </a:lnTo>
                  <a:lnTo>
                    <a:pt x="12680048" y="271780"/>
                  </a:lnTo>
                  <a:lnTo>
                    <a:pt x="12661075" y="320040"/>
                  </a:lnTo>
                  <a:lnTo>
                    <a:pt x="12648819" y="317500"/>
                  </a:lnTo>
                  <a:lnTo>
                    <a:pt x="12639256" y="313690"/>
                  </a:lnTo>
                  <a:lnTo>
                    <a:pt x="12633147" y="307340"/>
                  </a:lnTo>
                  <a:lnTo>
                    <a:pt x="12631255" y="298450"/>
                  </a:lnTo>
                  <a:lnTo>
                    <a:pt x="12638558" y="260350"/>
                  </a:lnTo>
                  <a:lnTo>
                    <a:pt x="12653251" y="220980"/>
                  </a:lnTo>
                  <a:lnTo>
                    <a:pt x="12669914" y="186690"/>
                  </a:lnTo>
                  <a:lnTo>
                    <a:pt x="12685459" y="160020"/>
                  </a:lnTo>
                  <a:lnTo>
                    <a:pt x="12684151" y="154940"/>
                  </a:lnTo>
                  <a:lnTo>
                    <a:pt x="12680175" y="152400"/>
                  </a:lnTo>
                  <a:lnTo>
                    <a:pt x="12670193" y="147320"/>
                  </a:lnTo>
                  <a:lnTo>
                    <a:pt x="12667374" y="143510"/>
                  </a:lnTo>
                  <a:lnTo>
                    <a:pt x="12668999" y="134620"/>
                  </a:lnTo>
                  <a:lnTo>
                    <a:pt x="12671451" y="120650"/>
                  </a:lnTo>
                  <a:lnTo>
                    <a:pt x="12673114" y="91440"/>
                  </a:lnTo>
                  <a:lnTo>
                    <a:pt x="12669901" y="59690"/>
                  </a:lnTo>
                  <a:lnTo>
                    <a:pt x="12663310" y="31750"/>
                  </a:lnTo>
                  <a:lnTo>
                    <a:pt x="12654852" y="10160"/>
                  </a:lnTo>
                  <a:lnTo>
                    <a:pt x="12651562" y="3810"/>
                  </a:lnTo>
                  <a:lnTo>
                    <a:pt x="12643345" y="0"/>
                  </a:lnTo>
                  <a:lnTo>
                    <a:pt x="12629185" y="6350"/>
                  </a:lnTo>
                  <a:lnTo>
                    <a:pt x="12626556" y="15240"/>
                  </a:lnTo>
                  <a:lnTo>
                    <a:pt x="12634290" y="29210"/>
                  </a:lnTo>
                  <a:lnTo>
                    <a:pt x="12639866" y="43180"/>
                  </a:lnTo>
                  <a:lnTo>
                    <a:pt x="12645733" y="62230"/>
                  </a:lnTo>
                  <a:lnTo>
                    <a:pt x="12650165" y="85090"/>
                  </a:lnTo>
                  <a:lnTo>
                    <a:pt x="12650991" y="92710"/>
                  </a:lnTo>
                  <a:lnTo>
                    <a:pt x="12651537" y="104140"/>
                  </a:lnTo>
                  <a:lnTo>
                    <a:pt x="12651334" y="118110"/>
                  </a:lnTo>
                  <a:lnTo>
                    <a:pt x="12649899" y="132080"/>
                  </a:lnTo>
                  <a:lnTo>
                    <a:pt x="12649721" y="133350"/>
                  </a:lnTo>
                  <a:lnTo>
                    <a:pt x="12648514" y="134620"/>
                  </a:lnTo>
                  <a:lnTo>
                    <a:pt x="12645047" y="132080"/>
                  </a:lnTo>
                  <a:lnTo>
                    <a:pt x="12642609" y="130810"/>
                  </a:lnTo>
                  <a:lnTo>
                    <a:pt x="12634697" y="127000"/>
                  </a:lnTo>
                  <a:lnTo>
                    <a:pt x="12627826" y="130810"/>
                  </a:lnTo>
                  <a:lnTo>
                    <a:pt x="12628080" y="137160"/>
                  </a:lnTo>
                  <a:lnTo>
                    <a:pt x="12628182" y="147320"/>
                  </a:lnTo>
                  <a:lnTo>
                    <a:pt x="12627902" y="157480"/>
                  </a:lnTo>
                  <a:lnTo>
                    <a:pt x="12627381" y="166370"/>
                  </a:lnTo>
                  <a:lnTo>
                    <a:pt x="12626581" y="177800"/>
                  </a:lnTo>
                  <a:lnTo>
                    <a:pt x="12623241" y="179070"/>
                  </a:lnTo>
                  <a:lnTo>
                    <a:pt x="12620803" y="177800"/>
                  </a:lnTo>
                  <a:lnTo>
                    <a:pt x="12620739" y="176530"/>
                  </a:lnTo>
                  <a:lnTo>
                    <a:pt x="12618072" y="175260"/>
                  </a:lnTo>
                  <a:lnTo>
                    <a:pt x="12614567" y="177800"/>
                  </a:lnTo>
                  <a:lnTo>
                    <a:pt x="12614796" y="180340"/>
                  </a:lnTo>
                  <a:lnTo>
                    <a:pt x="12613691" y="210820"/>
                  </a:lnTo>
                  <a:lnTo>
                    <a:pt x="12608814" y="247650"/>
                  </a:lnTo>
                  <a:lnTo>
                    <a:pt x="12602934" y="287020"/>
                  </a:lnTo>
                  <a:lnTo>
                    <a:pt x="12598794" y="321310"/>
                  </a:lnTo>
                  <a:lnTo>
                    <a:pt x="12603251" y="340360"/>
                  </a:lnTo>
                  <a:lnTo>
                    <a:pt x="12617069" y="354330"/>
                  </a:lnTo>
                  <a:lnTo>
                    <a:pt x="12635306" y="361950"/>
                  </a:lnTo>
                  <a:lnTo>
                    <a:pt x="12653074" y="364490"/>
                  </a:lnTo>
                  <a:lnTo>
                    <a:pt x="12652108" y="386080"/>
                  </a:lnTo>
                  <a:lnTo>
                    <a:pt x="12651321" y="416560"/>
                  </a:lnTo>
                  <a:lnTo>
                    <a:pt x="12650927" y="441960"/>
                  </a:lnTo>
                  <a:lnTo>
                    <a:pt x="12650826" y="464820"/>
                  </a:lnTo>
                  <a:lnTo>
                    <a:pt x="12627762" y="448310"/>
                  </a:lnTo>
                  <a:lnTo>
                    <a:pt x="12613691" y="425450"/>
                  </a:lnTo>
                  <a:lnTo>
                    <a:pt x="12606376" y="401320"/>
                  </a:lnTo>
                  <a:lnTo>
                    <a:pt x="12603620" y="383540"/>
                  </a:lnTo>
                  <a:lnTo>
                    <a:pt x="12603417" y="381000"/>
                  </a:lnTo>
                  <a:lnTo>
                    <a:pt x="12603315" y="379730"/>
                  </a:lnTo>
                  <a:lnTo>
                    <a:pt x="12600267" y="377190"/>
                  </a:lnTo>
                  <a:lnTo>
                    <a:pt x="12586602" y="379717"/>
                  </a:lnTo>
                  <a:lnTo>
                    <a:pt x="12585027" y="374650"/>
                  </a:lnTo>
                  <a:lnTo>
                    <a:pt x="12564148" y="330200"/>
                  </a:lnTo>
                  <a:lnTo>
                    <a:pt x="12537834" y="295910"/>
                  </a:lnTo>
                  <a:lnTo>
                    <a:pt x="12532944" y="290830"/>
                  </a:lnTo>
                  <a:lnTo>
                    <a:pt x="12525197" y="290830"/>
                  </a:lnTo>
                  <a:lnTo>
                    <a:pt x="12515329" y="300990"/>
                  </a:lnTo>
                  <a:lnTo>
                    <a:pt x="12515888" y="308610"/>
                  </a:lnTo>
                  <a:lnTo>
                    <a:pt x="12521489" y="313690"/>
                  </a:lnTo>
                  <a:lnTo>
                    <a:pt x="12544400" y="336550"/>
                  </a:lnTo>
                  <a:lnTo>
                    <a:pt x="12561164" y="358140"/>
                  </a:lnTo>
                  <a:lnTo>
                    <a:pt x="12571044" y="374650"/>
                  </a:lnTo>
                  <a:lnTo>
                    <a:pt x="12573330" y="379730"/>
                  </a:lnTo>
                  <a:lnTo>
                    <a:pt x="12574080" y="381000"/>
                  </a:lnTo>
                  <a:lnTo>
                    <a:pt x="12573127" y="383540"/>
                  </a:lnTo>
                  <a:lnTo>
                    <a:pt x="12561976" y="386080"/>
                  </a:lnTo>
                  <a:lnTo>
                    <a:pt x="12560300" y="389890"/>
                  </a:lnTo>
                  <a:lnTo>
                    <a:pt x="12562421" y="393700"/>
                  </a:lnTo>
                  <a:lnTo>
                    <a:pt x="12566040" y="398780"/>
                  </a:lnTo>
                  <a:lnTo>
                    <a:pt x="12569330" y="406400"/>
                  </a:lnTo>
                  <a:lnTo>
                    <a:pt x="12572187" y="412750"/>
                  </a:lnTo>
                  <a:lnTo>
                    <a:pt x="12574524" y="419100"/>
                  </a:lnTo>
                  <a:lnTo>
                    <a:pt x="12576035" y="422910"/>
                  </a:lnTo>
                  <a:lnTo>
                    <a:pt x="12574168" y="426720"/>
                  </a:lnTo>
                  <a:lnTo>
                    <a:pt x="12564936" y="431800"/>
                  </a:lnTo>
                  <a:lnTo>
                    <a:pt x="12563729" y="438150"/>
                  </a:lnTo>
                  <a:lnTo>
                    <a:pt x="12567247" y="441960"/>
                  </a:lnTo>
                  <a:lnTo>
                    <a:pt x="12583681" y="462280"/>
                  </a:lnTo>
                  <a:lnTo>
                    <a:pt x="12601372" y="485140"/>
                  </a:lnTo>
                  <a:lnTo>
                    <a:pt x="12620155" y="502920"/>
                  </a:lnTo>
                  <a:lnTo>
                    <a:pt x="12639840" y="514350"/>
                  </a:lnTo>
                  <a:lnTo>
                    <a:pt x="12651004" y="518160"/>
                  </a:lnTo>
                  <a:lnTo>
                    <a:pt x="12658052" y="516890"/>
                  </a:lnTo>
                  <a:lnTo>
                    <a:pt x="12662992" y="513080"/>
                  </a:lnTo>
                  <a:lnTo>
                    <a:pt x="12675870" y="527050"/>
                  </a:lnTo>
                  <a:lnTo>
                    <a:pt x="12695238" y="538480"/>
                  </a:lnTo>
                  <a:lnTo>
                    <a:pt x="12722314" y="546100"/>
                  </a:lnTo>
                  <a:lnTo>
                    <a:pt x="12758382" y="552450"/>
                  </a:lnTo>
                  <a:lnTo>
                    <a:pt x="12760071" y="552450"/>
                  </a:lnTo>
                  <a:lnTo>
                    <a:pt x="12761621" y="551180"/>
                  </a:lnTo>
                  <a:lnTo>
                    <a:pt x="12761824" y="549910"/>
                  </a:lnTo>
                  <a:lnTo>
                    <a:pt x="12769888" y="515620"/>
                  </a:lnTo>
                  <a:lnTo>
                    <a:pt x="12771095" y="513080"/>
                  </a:lnTo>
                  <a:lnTo>
                    <a:pt x="12784938" y="483870"/>
                  </a:lnTo>
                  <a:lnTo>
                    <a:pt x="12799555" y="464820"/>
                  </a:lnTo>
                  <a:lnTo>
                    <a:pt x="12806388" y="455930"/>
                  </a:lnTo>
                  <a:lnTo>
                    <a:pt x="12833630" y="433070"/>
                  </a:lnTo>
                  <a:lnTo>
                    <a:pt x="12836335" y="431800"/>
                  </a:lnTo>
                  <a:lnTo>
                    <a:pt x="12837922" y="427990"/>
                  </a:lnTo>
                  <a:lnTo>
                    <a:pt x="12837922" y="320040"/>
                  </a:lnTo>
                  <a:lnTo>
                    <a:pt x="12837922" y="165100"/>
                  </a:lnTo>
                  <a:close/>
                </a:path>
                <a:path w="13181330" h="2695575">
                  <a:moveTo>
                    <a:pt x="12914554" y="2400554"/>
                  </a:moveTo>
                  <a:lnTo>
                    <a:pt x="12894132" y="2342134"/>
                  </a:lnTo>
                  <a:lnTo>
                    <a:pt x="12853124" y="2298954"/>
                  </a:lnTo>
                  <a:lnTo>
                    <a:pt x="12850190" y="2296414"/>
                  </a:lnTo>
                  <a:lnTo>
                    <a:pt x="12846279" y="2296414"/>
                  </a:lnTo>
                  <a:lnTo>
                    <a:pt x="12843345" y="2298954"/>
                  </a:lnTo>
                  <a:lnTo>
                    <a:pt x="12820510" y="2318004"/>
                  </a:lnTo>
                  <a:lnTo>
                    <a:pt x="12802337" y="2342134"/>
                  </a:lnTo>
                  <a:lnTo>
                    <a:pt x="12789395" y="2368804"/>
                  </a:lnTo>
                  <a:lnTo>
                    <a:pt x="12782182" y="2398014"/>
                  </a:lnTo>
                  <a:lnTo>
                    <a:pt x="12781928" y="2400554"/>
                  </a:lnTo>
                  <a:lnTo>
                    <a:pt x="12783376" y="2401824"/>
                  </a:lnTo>
                  <a:lnTo>
                    <a:pt x="12785293" y="2401824"/>
                  </a:lnTo>
                  <a:lnTo>
                    <a:pt x="12801702" y="2403094"/>
                  </a:lnTo>
                  <a:lnTo>
                    <a:pt x="12817780" y="2403094"/>
                  </a:lnTo>
                  <a:lnTo>
                    <a:pt x="12833350" y="2404364"/>
                  </a:lnTo>
                  <a:lnTo>
                    <a:pt x="12863119" y="2404364"/>
                  </a:lnTo>
                  <a:lnTo>
                    <a:pt x="12878689" y="2403094"/>
                  </a:lnTo>
                  <a:lnTo>
                    <a:pt x="12894767" y="2403094"/>
                  </a:lnTo>
                  <a:lnTo>
                    <a:pt x="12911176" y="2401824"/>
                  </a:lnTo>
                  <a:lnTo>
                    <a:pt x="12913093" y="2401824"/>
                  </a:lnTo>
                  <a:lnTo>
                    <a:pt x="12914554" y="2400554"/>
                  </a:lnTo>
                  <a:close/>
                </a:path>
                <a:path w="13181330" h="2695575">
                  <a:moveTo>
                    <a:pt x="12914554" y="1477137"/>
                  </a:moveTo>
                  <a:lnTo>
                    <a:pt x="12894132" y="1418717"/>
                  </a:lnTo>
                  <a:lnTo>
                    <a:pt x="12853124" y="1375537"/>
                  </a:lnTo>
                  <a:lnTo>
                    <a:pt x="12850190" y="1372997"/>
                  </a:lnTo>
                  <a:lnTo>
                    <a:pt x="12846279" y="1372997"/>
                  </a:lnTo>
                  <a:lnTo>
                    <a:pt x="12843345" y="1375537"/>
                  </a:lnTo>
                  <a:lnTo>
                    <a:pt x="12820510" y="1394587"/>
                  </a:lnTo>
                  <a:lnTo>
                    <a:pt x="12802337" y="1418717"/>
                  </a:lnTo>
                  <a:lnTo>
                    <a:pt x="12789395" y="1445387"/>
                  </a:lnTo>
                  <a:lnTo>
                    <a:pt x="12782182" y="1474597"/>
                  </a:lnTo>
                  <a:lnTo>
                    <a:pt x="12781928" y="1477137"/>
                  </a:lnTo>
                  <a:lnTo>
                    <a:pt x="12783376" y="1478407"/>
                  </a:lnTo>
                  <a:lnTo>
                    <a:pt x="12785293" y="1478407"/>
                  </a:lnTo>
                  <a:lnTo>
                    <a:pt x="12801702" y="1479677"/>
                  </a:lnTo>
                  <a:lnTo>
                    <a:pt x="12817780" y="1479677"/>
                  </a:lnTo>
                  <a:lnTo>
                    <a:pt x="12833350" y="1480947"/>
                  </a:lnTo>
                  <a:lnTo>
                    <a:pt x="12863119" y="1480947"/>
                  </a:lnTo>
                  <a:lnTo>
                    <a:pt x="12878689" y="1479677"/>
                  </a:lnTo>
                  <a:lnTo>
                    <a:pt x="12894767" y="1479677"/>
                  </a:lnTo>
                  <a:lnTo>
                    <a:pt x="12911176" y="1478407"/>
                  </a:lnTo>
                  <a:lnTo>
                    <a:pt x="12913093" y="1478407"/>
                  </a:lnTo>
                  <a:lnTo>
                    <a:pt x="12914554" y="1477137"/>
                  </a:lnTo>
                  <a:close/>
                </a:path>
                <a:path w="13181330" h="2695575">
                  <a:moveTo>
                    <a:pt x="12914554" y="553720"/>
                  </a:moveTo>
                  <a:lnTo>
                    <a:pt x="12894132" y="495300"/>
                  </a:lnTo>
                  <a:lnTo>
                    <a:pt x="12853124" y="452120"/>
                  </a:lnTo>
                  <a:lnTo>
                    <a:pt x="12850190" y="449580"/>
                  </a:lnTo>
                  <a:lnTo>
                    <a:pt x="12846279" y="449580"/>
                  </a:lnTo>
                  <a:lnTo>
                    <a:pt x="12843345" y="452120"/>
                  </a:lnTo>
                  <a:lnTo>
                    <a:pt x="12820510" y="471170"/>
                  </a:lnTo>
                  <a:lnTo>
                    <a:pt x="12802337" y="495300"/>
                  </a:lnTo>
                  <a:lnTo>
                    <a:pt x="12789395" y="521970"/>
                  </a:lnTo>
                  <a:lnTo>
                    <a:pt x="12782182" y="551180"/>
                  </a:lnTo>
                  <a:lnTo>
                    <a:pt x="12781928" y="553720"/>
                  </a:lnTo>
                  <a:lnTo>
                    <a:pt x="12783376" y="554990"/>
                  </a:lnTo>
                  <a:lnTo>
                    <a:pt x="12785293" y="554990"/>
                  </a:lnTo>
                  <a:lnTo>
                    <a:pt x="12801702" y="556260"/>
                  </a:lnTo>
                  <a:lnTo>
                    <a:pt x="12817780" y="556260"/>
                  </a:lnTo>
                  <a:lnTo>
                    <a:pt x="12833350" y="557530"/>
                  </a:lnTo>
                  <a:lnTo>
                    <a:pt x="12863119" y="557530"/>
                  </a:lnTo>
                  <a:lnTo>
                    <a:pt x="12878689" y="556260"/>
                  </a:lnTo>
                  <a:lnTo>
                    <a:pt x="12894767" y="556260"/>
                  </a:lnTo>
                  <a:lnTo>
                    <a:pt x="12911176" y="554990"/>
                  </a:lnTo>
                  <a:lnTo>
                    <a:pt x="12913093" y="554990"/>
                  </a:lnTo>
                  <a:lnTo>
                    <a:pt x="12914554" y="553720"/>
                  </a:lnTo>
                  <a:close/>
                </a:path>
                <a:path w="13181330" h="2695575">
                  <a:moveTo>
                    <a:pt x="13105575" y="2641854"/>
                  </a:moveTo>
                  <a:lnTo>
                    <a:pt x="13102781" y="2631694"/>
                  </a:lnTo>
                  <a:lnTo>
                    <a:pt x="13094602" y="2620264"/>
                  </a:lnTo>
                  <a:lnTo>
                    <a:pt x="13085712" y="2605024"/>
                  </a:lnTo>
                  <a:lnTo>
                    <a:pt x="13077177" y="2588514"/>
                  </a:lnTo>
                  <a:lnTo>
                    <a:pt x="13070053" y="2572004"/>
                  </a:lnTo>
                  <a:lnTo>
                    <a:pt x="13071221" y="2568194"/>
                  </a:lnTo>
                  <a:lnTo>
                    <a:pt x="13076047" y="2566924"/>
                  </a:lnTo>
                  <a:lnTo>
                    <a:pt x="13081661" y="2564384"/>
                  </a:lnTo>
                  <a:lnTo>
                    <a:pt x="13085128" y="2558034"/>
                  </a:lnTo>
                  <a:lnTo>
                    <a:pt x="13085344" y="2547874"/>
                  </a:lnTo>
                  <a:lnTo>
                    <a:pt x="13083718" y="2538984"/>
                  </a:lnTo>
                  <a:lnTo>
                    <a:pt x="13082943" y="2533904"/>
                  </a:lnTo>
                  <a:lnTo>
                    <a:pt x="13085725" y="2530094"/>
                  </a:lnTo>
                  <a:lnTo>
                    <a:pt x="13093116" y="2525014"/>
                  </a:lnTo>
                  <a:lnTo>
                    <a:pt x="13091998" y="2514854"/>
                  </a:lnTo>
                  <a:lnTo>
                    <a:pt x="13085064" y="2512314"/>
                  </a:lnTo>
                  <a:lnTo>
                    <a:pt x="13071069" y="2498344"/>
                  </a:lnTo>
                  <a:lnTo>
                    <a:pt x="13061683" y="2476754"/>
                  </a:lnTo>
                  <a:lnTo>
                    <a:pt x="13059880" y="2472944"/>
                  </a:lnTo>
                  <a:lnTo>
                    <a:pt x="13050901" y="2453894"/>
                  </a:lnTo>
                  <a:lnTo>
                    <a:pt x="13032702" y="2433574"/>
                  </a:lnTo>
                  <a:lnTo>
                    <a:pt x="13032651" y="2428494"/>
                  </a:lnTo>
                  <a:lnTo>
                    <a:pt x="13014693" y="2401824"/>
                  </a:lnTo>
                  <a:lnTo>
                    <a:pt x="13005994" y="2403094"/>
                  </a:lnTo>
                  <a:lnTo>
                    <a:pt x="12970497" y="2413254"/>
                  </a:lnTo>
                  <a:lnTo>
                    <a:pt x="12932055" y="2419604"/>
                  </a:lnTo>
                  <a:lnTo>
                    <a:pt x="12891148" y="2423414"/>
                  </a:lnTo>
                  <a:lnTo>
                    <a:pt x="12805156" y="2423414"/>
                  </a:lnTo>
                  <a:lnTo>
                    <a:pt x="12764110" y="2419604"/>
                  </a:lnTo>
                  <a:lnTo>
                    <a:pt x="12725553" y="2413254"/>
                  </a:lnTo>
                  <a:lnTo>
                    <a:pt x="12689954" y="2401824"/>
                  </a:lnTo>
                  <a:lnTo>
                    <a:pt x="12681433" y="2401824"/>
                  </a:lnTo>
                  <a:lnTo>
                    <a:pt x="12663780" y="2433574"/>
                  </a:lnTo>
                  <a:lnTo>
                    <a:pt x="12645466" y="2453894"/>
                  </a:lnTo>
                  <a:lnTo>
                    <a:pt x="12634748" y="2476754"/>
                  </a:lnTo>
                  <a:lnTo>
                    <a:pt x="12625438" y="2498344"/>
                  </a:lnTo>
                  <a:lnTo>
                    <a:pt x="12611418" y="2512314"/>
                  </a:lnTo>
                  <a:lnTo>
                    <a:pt x="12604293" y="2516124"/>
                  </a:lnTo>
                  <a:lnTo>
                    <a:pt x="12603721" y="2525014"/>
                  </a:lnTo>
                  <a:lnTo>
                    <a:pt x="12610427" y="2530094"/>
                  </a:lnTo>
                  <a:lnTo>
                    <a:pt x="12613513" y="2533904"/>
                  </a:lnTo>
                  <a:lnTo>
                    <a:pt x="12612815" y="2538984"/>
                  </a:lnTo>
                  <a:lnTo>
                    <a:pt x="12611151" y="2546604"/>
                  </a:lnTo>
                  <a:lnTo>
                    <a:pt x="12611341" y="2558034"/>
                  </a:lnTo>
                  <a:lnTo>
                    <a:pt x="12614821" y="2564384"/>
                  </a:lnTo>
                  <a:lnTo>
                    <a:pt x="12620422" y="2566924"/>
                  </a:lnTo>
                  <a:lnTo>
                    <a:pt x="12625248" y="2568194"/>
                  </a:lnTo>
                  <a:lnTo>
                    <a:pt x="12626429" y="2572004"/>
                  </a:lnTo>
                  <a:lnTo>
                    <a:pt x="12618301" y="2591054"/>
                  </a:lnTo>
                  <a:lnTo>
                    <a:pt x="12609144" y="2608834"/>
                  </a:lnTo>
                  <a:lnTo>
                    <a:pt x="12600445" y="2622804"/>
                  </a:lnTo>
                  <a:lnTo>
                    <a:pt x="12593688" y="2631694"/>
                  </a:lnTo>
                  <a:lnTo>
                    <a:pt x="12590844" y="2640584"/>
                  </a:lnTo>
                  <a:lnTo>
                    <a:pt x="12594311" y="2646934"/>
                  </a:lnTo>
                  <a:lnTo>
                    <a:pt x="12601588" y="2650744"/>
                  </a:lnTo>
                  <a:lnTo>
                    <a:pt x="12610160" y="2649474"/>
                  </a:lnTo>
                  <a:lnTo>
                    <a:pt x="12634989" y="2596134"/>
                  </a:lnTo>
                  <a:lnTo>
                    <a:pt x="12642025" y="2568194"/>
                  </a:lnTo>
                  <a:lnTo>
                    <a:pt x="12646012" y="2569464"/>
                  </a:lnTo>
                  <a:lnTo>
                    <a:pt x="12650902" y="2568194"/>
                  </a:lnTo>
                  <a:lnTo>
                    <a:pt x="12655779" y="2566924"/>
                  </a:lnTo>
                  <a:lnTo>
                    <a:pt x="12659551" y="2561844"/>
                  </a:lnTo>
                  <a:lnTo>
                    <a:pt x="12659157" y="2556764"/>
                  </a:lnTo>
                  <a:lnTo>
                    <a:pt x="12658446" y="2527554"/>
                  </a:lnTo>
                  <a:lnTo>
                    <a:pt x="12660490" y="2503424"/>
                  </a:lnTo>
                  <a:lnTo>
                    <a:pt x="12664262" y="2485644"/>
                  </a:lnTo>
                  <a:lnTo>
                    <a:pt x="12668796" y="2472944"/>
                  </a:lnTo>
                  <a:lnTo>
                    <a:pt x="12684303" y="2508504"/>
                  </a:lnTo>
                  <a:lnTo>
                    <a:pt x="12708916" y="2540254"/>
                  </a:lnTo>
                  <a:lnTo>
                    <a:pt x="12741237" y="2565654"/>
                  </a:lnTo>
                  <a:lnTo>
                    <a:pt x="12779870" y="2584704"/>
                  </a:lnTo>
                  <a:lnTo>
                    <a:pt x="12769622" y="2594864"/>
                  </a:lnTo>
                  <a:lnTo>
                    <a:pt x="12764923" y="2602484"/>
                  </a:lnTo>
                  <a:lnTo>
                    <a:pt x="12763513" y="2610104"/>
                  </a:lnTo>
                  <a:lnTo>
                    <a:pt x="12765342" y="2617724"/>
                  </a:lnTo>
                  <a:lnTo>
                    <a:pt x="12770358" y="2625344"/>
                  </a:lnTo>
                  <a:lnTo>
                    <a:pt x="12762154" y="2631694"/>
                  </a:lnTo>
                  <a:lnTo>
                    <a:pt x="12753099" y="2635504"/>
                  </a:lnTo>
                  <a:lnTo>
                    <a:pt x="12727648" y="2640584"/>
                  </a:lnTo>
                  <a:lnTo>
                    <a:pt x="12707087" y="2649474"/>
                  </a:lnTo>
                  <a:lnTo>
                    <a:pt x="12694577" y="2662174"/>
                  </a:lnTo>
                  <a:lnTo>
                    <a:pt x="12690882" y="2676144"/>
                  </a:lnTo>
                  <a:lnTo>
                    <a:pt x="12696762" y="2685034"/>
                  </a:lnTo>
                  <a:lnTo>
                    <a:pt x="12707455" y="2686304"/>
                  </a:lnTo>
                  <a:lnTo>
                    <a:pt x="12716561" y="2681224"/>
                  </a:lnTo>
                  <a:lnTo>
                    <a:pt x="12722454" y="2669794"/>
                  </a:lnTo>
                  <a:lnTo>
                    <a:pt x="12723482" y="2657094"/>
                  </a:lnTo>
                  <a:lnTo>
                    <a:pt x="12735255" y="2648204"/>
                  </a:lnTo>
                  <a:lnTo>
                    <a:pt x="12752718" y="2644394"/>
                  </a:lnTo>
                  <a:lnTo>
                    <a:pt x="12770866" y="2641854"/>
                  </a:lnTo>
                  <a:lnTo>
                    <a:pt x="12784696" y="2636774"/>
                  </a:lnTo>
                  <a:lnTo>
                    <a:pt x="12791186" y="2641854"/>
                  </a:lnTo>
                  <a:lnTo>
                    <a:pt x="12788214" y="2655824"/>
                  </a:lnTo>
                  <a:lnTo>
                    <a:pt x="12788697" y="2671064"/>
                  </a:lnTo>
                  <a:lnTo>
                    <a:pt x="12794577" y="2683764"/>
                  </a:lnTo>
                  <a:lnTo>
                    <a:pt x="12807772" y="2695194"/>
                  </a:lnTo>
                  <a:lnTo>
                    <a:pt x="12810020" y="2695194"/>
                  </a:lnTo>
                  <a:lnTo>
                    <a:pt x="12812421" y="2693924"/>
                  </a:lnTo>
                  <a:lnTo>
                    <a:pt x="12811481" y="2691384"/>
                  </a:lnTo>
                  <a:lnTo>
                    <a:pt x="12809525" y="2683764"/>
                  </a:lnTo>
                  <a:lnTo>
                    <a:pt x="12809639" y="2676144"/>
                  </a:lnTo>
                  <a:lnTo>
                    <a:pt x="12811481" y="2668524"/>
                  </a:lnTo>
                  <a:lnTo>
                    <a:pt x="12814719" y="2660904"/>
                  </a:lnTo>
                  <a:lnTo>
                    <a:pt x="12830810" y="2669794"/>
                  </a:lnTo>
                  <a:lnTo>
                    <a:pt x="12848273" y="2672334"/>
                  </a:lnTo>
                  <a:lnTo>
                    <a:pt x="12865735" y="2669794"/>
                  </a:lnTo>
                  <a:lnTo>
                    <a:pt x="12881826" y="2660904"/>
                  </a:lnTo>
                  <a:lnTo>
                    <a:pt x="12885052" y="2668524"/>
                  </a:lnTo>
                  <a:lnTo>
                    <a:pt x="12886868" y="2676144"/>
                  </a:lnTo>
                  <a:lnTo>
                    <a:pt x="12886957" y="2683764"/>
                  </a:lnTo>
                  <a:lnTo>
                    <a:pt x="12885001" y="2691384"/>
                  </a:lnTo>
                  <a:lnTo>
                    <a:pt x="12884061" y="2693924"/>
                  </a:lnTo>
                  <a:lnTo>
                    <a:pt x="12886462" y="2695194"/>
                  </a:lnTo>
                  <a:lnTo>
                    <a:pt x="12888697" y="2695194"/>
                  </a:lnTo>
                  <a:lnTo>
                    <a:pt x="12901905" y="2683764"/>
                  </a:lnTo>
                  <a:lnTo>
                    <a:pt x="12907772" y="2671064"/>
                  </a:lnTo>
                  <a:lnTo>
                    <a:pt x="12908102" y="2660904"/>
                  </a:lnTo>
                  <a:lnTo>
                    <a:pt x="12908267" y="2655824"/>
                  </a:lnTo>
                  <a:lnTo>
                    <a:pt x="12905296" y="2641854"/>
                  </a:lnTo>
                  <a:lnTo>
                    <a:pt x="12911773" y="2636774"/>
                  </a:lnTo>
                  <a:lnTo>
                    <a:pt x="12925616" y="2641854"/>
                  </a:lnTo>
                  <a:lnTo>
                    <a:pt x="12943764" y="2644394"/>
                  </a:lnTo>
                  <a:lnTo>
                    <a:pt x="12961214" y="2648204"/>
                  </a:lnTo>
                  <a:lnTo>
                    <a:pt x="12972999" y="2657094"/>
                  </a:lnTo>
                  <a:lnTo>
                    <a:pt x="12974015" y="2669794"/>
                  </a:lnTo>
                  <a:lnTo>
                    <a:pt x="12979908" y="2681224"/>
                  </a:lnTo>
                  <a:lnTo>
                    <a:pt x="12989027" y="2686304"/>
                  </a:lnTo>
                  <a:lnTo>
                    <a:pt x="12999707" y="2685034"/>
                  </a:lnTo>
                  <a:lnTo>
                    <a:pt x="13005588" y="2676144"/>
                  </a:lnTo>
                  <a:lnTo>
                    <a:pt x="13001892" y="2662174"/>
                  </a:lnTo>
                  <a:lnTo>
                    <a:pt x="12989395" y="2649474"/>
                  </a:lnTo>
                  <a:lnTo>
                    <a:pt x="12968834" y="2640584"/>
                  </a:lnTo>
                  <a:lnTo>
                    <a:pt x="12949708" y="2636774"/>
                  </a:lnTo>
                  <a:lnTo>
                    <a:pt x="12943332" y="2635504"/>
                  </a:lnTo>
                  <a:lnTo>
                    <a:pt x="12934290" y="2631694"/>
                  </a:lnTo>
                  <a:lnTo>
                    <a:pt x="12926124" y="2625344"/>
                  </a:lnTo>
                  <a:lnTo>
                    <a:pt x="12931127" y="2617724"/>
                  </a:lnTo>
                  <a:lnTo>
                    <a:pt x="12932956" y="2610104"/>
                  </a:lnTo>
                  <a:lnTo>
                    <a:pt x="12931559" y="2602484"/>
                  </a:lnTo>
                  <a:lnTo>
                    <a:pt x="12926848" y="2594864"/>
                  </a:lnTo>
                  <a:lnTo>
                    <a:pt x="12916599" y="2584704"/>
                  </a:lnTo>
                  <a:lnTo>
                    <a:pt x="12955232" y="2565654"/>
                  </a:lnTo>
                  <a:lnTo>
                    <a:pt x="12987554" y="2540254"/>
                  </a:lnTo>
                  <a:lnTo>
                    <a:pt x="13012179" y="2508504"/>
                  </a:lnTo>
                  <a:lnTo>
                    <a:pt x="13027673" y="2472944"/>
                  </a:lnTo>
                  <a:lnTo>
                    <a:pt x="13032219" y="2485644"/>
                  </a:lnTo>
                  <a:lnTo>
                    <a:pt x="13036029" y="2503424"/>
                  </a:lnTo>
                  <a:lnTo>
                    <a:pt x="13038087" y="2527554"/>
                  </a:lnTo>
                  <a:lnTo>
                    <a:pt x="13037388" y="2556764"/>
                  </a:lnTo>
                  <a:lnTo>
                    <a:pt x="13036995" y="2561844"/>
                  </a:lnTo>
                  <a:lnTo>
                    <a:pt x="13040690" y="2566924"/>
                  </a:lnTo>
                  <a:lnTo>
                    <a:pt x="13050393" y="2569464"/>
                  </a:lnTo>
                  <a:lnTo>
                    <a:pt x="13054457" y="2568194"/>
                  </a:lnTo>
                  <a:lnTo>
                    <a:pt x="13055308" y="2573274"/>
                  </a:lnTo>
                  <a:lnTo>
                    <a:pt x="13067068" y="2612644"/>
                  </a:lnTo>
                  <a:lnTo>
                    <a:pt x="13091554" y="2650744"/>
                  </a:lnTo>
                  <a:lnTo>
                    <a:pt x="13100431" y="2649474"/>
                  </a:lnTo>
                  <a:lnTo>
                    <a:pt x="13105575" y="2641854"/>
                  </a:lnTo>
                  <a:close/>
                </a:path>
                <a:path w="13181330" h="2695575">
                  <a:moveTo>
                    <a:pt x="13105575" y="1718437"/>
                  </a:moveTo>
                  <a:lnTo>
                    <a:pt x="13102781" y="1708277"/>
                  </a:lnTo>
                  <a:lnTo>
                    <a:pt x="13094602" y="1696847"/>
                  </a:lnTo>
                  <a:lnTo>
                    <a:pt x="13085712" y="1681607"/>
                  </a:lnTo>
                  <a:lnTo>
                    <a:pt x="13077177" y="1665097"/>
                  </a:lnTo>
                  <a:lnTo>
                    <a:pt x="13070053" y="1648587"/>
                  </a:lnTo>
                  <a:lnTo>
                    <a:pt x="13071221" y="1644777"/>
                  </a:lnTo>
                  <a:lnTo>
                    <a:pt x="13076047" y="1643507"/>
                  </a:lnTo>
                  <a:lnTo>
                    <a:pt x="13081661" y="1640967"/>
                  </a:lnTo>
                  <a:lnTo>
                    <a:pt x="13085128" y="1634617"/>
                  </a:lnTo>
                  <a:lnTo>
                    <a:pt x="13085344" y="1624457"/>
                  </a:lnTo>
                  <a:lnTo>
                    <a:pt x="13083718" y="1615567"/>
                  </a:lnTo>
                  <a:lnTo>
                    <a:pt x="13082943" y="1610487"/>
                  </a:lnTo>
                  <a:lnTo>
                    <a:pt x="13085725" y="1606677"/>
                  </a:lnTo>
                  <a:lnTo>
                    <a:pt x="13093116" y="1601597"/>
                  </a:lnTo>
                  <a:lnTo>
                    <a:pt x="13091998" y="1591437"/>
                  </a:lnTo>
                  <a:lnTo>
                    <a:pt x="13085064" y="1588897"/>
                  </a:lnTo>
                  <a:lnTo>
                    <a:pt x="13071069" y="1574927"/>
                  </a:lnTo>
                  <a:lnTo>
                    <a:pt x="13061683" y="1553337"/>
                  </a:lnTo>
                  <a:lnTo>
                    <a:pt x="13059880" y="1549527"/>
                  </a:lnTo>
                  <a:lnTo>
                    <a:pt x="13050901" y="1530477"/>
                  </a:lnTo>
                  <a:lnTo>
                    <a:pt x="13032702" y="1510157"/>
                  </a:lnTo>
                  <a:lnTo>
                    <a:pt x="13032651" y="1505077"/>
                  </a:lnTo>
                  <a:lnTo>
                    <a:pt x="13014693" y="1478407"/>
                  </a:lnTo>
                  <a:lnTo>
                    <a:pt x="13005994" y="1479677"/>
                  </a:lnTo>
                  <a:lnTo>
                    <a:pt x="12970497" y="1489837"/>
                  </a:lnTo>
                  <a:lnTo>
                    <a:pt x="12932055" y="1496187"/>
                  </a:lnTo>
                  <a:lnTo>
                    <a:pt x="12891148" y="1499997"/>
                  </a:lnTo>
                  <a:lnTo>
                    <a:pt x="12805156" y="1499997"/>
                  </a:lnTo>
                  <a:lnTo>
                    <a:pt x="12764110" y="1496187"/>
                  </a:lnTo>
                  <a:lnTo>
                    <a:pt x="12725553" y="1489837"/>
                  </a:lnTo>
                  <a:lnTo>
                    <a:pt x="12689954" y="1478407"/>
                  </a:lnTo>
                  <a:lnTo>
                    <a:pt x="12681433" y="1478407"/>
                  </a:lnTo>
                  <a:lnTo>
                    <a:pt x="12663780" y="1510157"/>
                  </a:lnTo>
                  <a:lnTo>
                    <a:pt x="12645466" y="1530477"/>
                  </a:lnTo>
                  <a:lnTo>
                    <a:pt x="12634748" y="1553337"/>
                  </a:lnTo>
                  <a:lnTo>
                    <a:pt x="12625438" y="1574927"/>
                  </a:lnTo>
                  <a:lnTo>
                    <a:pt x="12611418" y="1588897"/>
                  </a:lnTo>
                  <a:lnTo>
                    <a:pt x="12604293" y="1592707"/>
                  </a:lnTo>
                  <a:lnTo>
                    <a:pt x="12603721" y="1601597"/>
                  </a:lnTo>
                  <a:lnTo>
                    <a:pt x="12610427" y="1606677"/>
                  </a:lnTo>
                  <a:lnTo>
                    <a:pt x="12613513" y="1610487"/>
                  </a:lnTo>
                  <a:lnTo>
                    <a:pt x="12612815" y="1615567"/>
                  </a:lnTo>
                  <a:lnTo>
                    <a:pt x="12611151" y="1623187"/>
                  </a:lnTo>
                  <a:lnTo>
                    <a:pt x="12611341" y="1634617"/>
                  </a:lnTo>
                  <a:lnTo>
                    <a:pt x="12614821" y="1640967"/>
                  </a:lnTo>
                  <a:lnTo>
                    <a:pt x="12620422" y="1643507"/>
                  </a:lnTo>
                  <a:lnTo>
                    <a:pt x="12625248" y="1644777"/>
                  </a:lnTo>
                  <a:lnTo>
                    <a:pt x="12626429" y="1648587"/>
                  </a:lnTo>
                  <a:lnTo>
                    <a:pt x="12618301" y="1667637"/>
                  </a:lnTo>
                  <a:lnTo>
                    <a:pt x="12609144" y="1685417"/>
                  </a:lnTo>
                  <a:lnTo>
                    <a:pt x="12600445" y="1699387"/>
                  </a:lnTo>
                  <a:lnTo>
                    <a:pt x="12593688" y="1708277"/>
                  </a:lnTo>
                  <a:lnTo>
                    <a:pt x="12590844" y="1717167"/>
                  </a:lnTo>
                  <a:lnTo>
                    <a:pt x="12594311" y="1723517"/>
                  </a:lnTo>
                  <a:lnTo>
                    <a:pt x="12601588" y="1727327"/>
                  </a:lnTo>
                  <a:lnTo>
                    <a:pt x="12610160" y="1726057"/>
                  </a:lnTo>
                  <a:lnTo>
                    <a:pt x="12634989" y="1672717"/>
                  </a:lnTo>
                  <a:lnTo>
                    <a:pt x="12642025" y="1644777"/>
                  </a:lnTo>
                  <a:lnTo>
                    <a:pt x="12646012" y="1646047"/>
                  </a:lnTo>
                  <a:lnTo>
                    <a:pt x="12650902" y="1644777"/>
                  </a:lnTo>
                  <a:lnTo>
                    <a:pt x="12655779" y="1643507"/>
                  </a:lnTo>
                  <a:lnTo>
                    <a:pt x="12659551" y="1638427"/>
                  </a:lnTo>
                  <a:lnTo>
                    <a:pt x="12659157" y="1633347"/>
                  </a:lnTo>
                  <a:lnTo>
                    <a:pt x="12658446" y="1604137"/>
                  </a:lnTo>
                  <a:lnTo>
                    <a:pt x="12660490" y="1580007"/>
                  </a:lnTo>
                  <a:lnTo>
                    <a:pt x="12664262" y="1562227"/>
                  </a:lnTo>
                  <a:lnTo>
                    <a:pt x="12668796" y="1549527"/>
                  </a:lnTo>
                  <a:lnTo>
                    <a:pt x="12684303" y="1585087"/>
                  </a:lnTo>
                  <a:lnTo>
                    <a:pt x="12708916" y="1616837"/>
                  </a:lnTo>
                  <a:lnTo>
                    <a:pt x="12741237" y="1642237"/>
                  </a:lnTo>
                  <a:lnTo>
                    <a:pt x="12779870" y="1661287"/>
                  </a:lnTo>
                  <a:lnTo>
                    <a:pt x="12769622" y="1671447"/>
                  </a:lnTo>
                  <a:lnTo>
                    <a:pt x="12764923" y="1679067"/>
                  </a:lnTo>
                  <a:lnTo>
                    <a:pt x="12763513" y="1686687"/>
                  </a:lnTo>
                  <a:lnTo>
                    <a:pt x="12765342" y="1694307"/>
                  </a:lnTo>
                  <a:lnTo>
                    <a:pt x="12770358" y="1701927"/>
                  </a:lnTo>
                  <a:lnTo>
                    <a:pt x="12762154" y="1708277"/>
                  </a:lnTo>
                  <a:lnTo>
                    <a:pt x="12753099" y="1712087"/>
                  </a:lnTo>
                  <a:lnTo>
                    <a:pt x="12727648" y="1717167"/>
                  </a:lnTo>
                  <a:lnTo>
                    <a:pt x="12707087" y="1726057"/>
                  </a:lnTo>
                  <a:lnTo>
                    <a:pt x="12694577" y="1738757"/>
                  </a:lnTo>
                  <a:lnTo>
                    <a:pt x="12690882" y="1752727"/>
                  </a:lnTo>
                  <a:lnTo>
                    <a:pt x="12696762" y="1761617"/>
                  </a:lnTo>
                  <a:lnTo>
                    <a:pt x="12707455" y="1762887"/>
                  </a:lnTo>
                  <a:lnTo>
                    <a:pt x="12716561" y="1757807"/>
                  </a:lnTo>
                  <a:lnTo>
                    <a:pt x="12722454" y="1746377"/>
                  </a:lnTo>
                  <a:lnTo>
                    <a:pt x="12723482" y="1733677"/>
                  </a:lnTo>
                  <a:lnTo>
                    <a:pt x="12735255" y="1724787"/>
                  </a:lnTo>
                  <a:lnTo>
                    <a:pt x="12752718" y="1720977"/>
                  </a:lnTo>
                  <a:lnTo>
                    <a:pt x="12770866" y="1718437"/>
                  </a:lnTo>
                  <a:lnTo>
                    <a:pt x="12784696" y="1713357"/>
                  </a:lnTo>
                  <a:lnTo>
                    <a:pt x="12791186" y="1718437"/>
                  </a:lnTo>
                  <a:lnTo>
                    <a:pt x="12788214" y="1732407"/>
                  </a:lnTo>
                  <a:lnTo>
                    <a:pt x="12788697" y="1747647"/>
                  </a:lnTo>
                  <a:lnTo>
                    <a:pt x="12794577" y="1760347"/>
                  </a:lnTo>
                  <a:lnTo>
                    <a:pt x="12807772" y="1771777"/>
                  </a:lnTo>
                  <a:lnTo>
                    <a:pt x="12810020" y="1771777"/>
                  </a:lnTo>
                  <a:lnTo>
                    <a:pt x="12812421" y="1770507"/>
                  </a:lnTo>
                  <a:lnTo>
                    <a:pt x="12811481" y="1767967"/>
                  </a:lnTo>
                  <a:lnTo>
                    <a:pt x="12809525" y="1760347"/>
                  </a:lnTo>
                  <a:lnTo>
                    <a:pt x="12809639" y="1752727"/>
                  </a:lnTo>
                  <a:lnTo>
                    <a:pt x="12811481" y="1745107"/>
                  </a:lnTo>
                  <a:lnTo>
                    <a:pt x="12814719" y="1737487"/>
                  </a:lnTo>
                  <a:lnTo>
                    <a:pt x="12830810" y="1746377"/>
                  </a:lnTo>
                  <a:lnTo>
                    <a:pt x="12848273" y="1748917"/>
                  </a:lnTo>
                  <a:lnTo>
                    <a:pt x="12865735" y="1746377"/>
                  </a:lnTo>
                  <a:lnTo>
                    <a:pt x="12881826" y="1737487"/>
                  </a:lnTo>
                  <a:lnTo>
                    <a:pt x="12885052" y="1745107"/>
                  </a:lnTo>
                  <a:lnTo>
                    <a:pt x="12886868" y="1752727"/>
                  </a:lnTo>
                  <a:lnTo>
                    <a:pt x="12886957" y="1760347"/>
                  </a:lnTo>
                  <a:lnTo>
                    <a:pt x="12885001" y="1767967"/>
                  </a:lnTo>
                  <a:lnTo>
                    <a:pt x="12884061" y="1770507"/>
                  </a:lnTo>
                  <a:lnTo>
                    <a:pt x="12886462" y="1771777"/>
                  </a:lnTo>
                  <a:lnTo>
                    <a:pt x="12888697" y="1771777"/>
                  </a:lnTo>
                  <a:lnTo>
                    <a:pt x="12901905" y="1760347"/>
                  </a:lnTo>
                  <a:lnTo>
                    <a:pt x="12907772" y="1747647"/>
                  </a:lnTo>
                  <a:lnTo>
                    <a:pt x="12908102" y="1737487"/>
                  </a:lnTo>
                  <a:lnTo>
                    <a:pt x="12908267" y="1732407"/>
                  </a:lnTo>
                  <a:lnTo>
                    <a:pt x="12905296" y="1718437"/>
                  </a:lnTo>
                  <a:lnTo>
                    <a:pt x="12911773" y="1713357"/>
                  </a:lnTo>
                  <a:lnTo>
                    <a:pt x="12925616" y="1718437"/>
                  </a:lnTo>
                  <a:lnTo>
                    <a:pt x="12943764" y="1720977"/>
                  </a:lnTo>
                  <a:lnTo>
                    <a:pt x="12961214" y="1724787"/>
                  </a:lnTo>
                  <a:lnTo>
                    <a:pt x="12972999" y="1733677"/>
                  </a:lnTo>
                  <a:lnTo>
                    <a:pt x="12974015" y="1746377"/>
                  </a:lnTo>
                  <a:lnTo>
                    <a:pt x="12979908" y="1757807"/>
                  </a:lnTo>
                  <a:lnTo>
                    <a:pt x="12989027" y="1762887"/>
                  </a:lnTo>
                  <a:lnTo>
                    <a:pt x="12999707" y="1761617"/>
                  </a:lnTo>
                  <a:lnTo>
                    <a:pt x="13005588" y="1752727"/>
                  </a:lnTo>
                  <a:lnTo>
                    <a:pt x="13001892" y="1738757"/>
                  </a:lnTo>
                  <a:lnTo>
                    <a:pt x="12989395" y="1726057"/>
                  </a:lnTo>
                  <a:lnTo>
                    <a:pt x="12968834" y="1717167"/>
                  </a:lnTo>
                  <a:lnTo>
                    <a:pt x="12949708" y="1713357"/>
                  </a:lnTo>
                  <a:lnTo>
                    <a:pt x="12943332" y="1712087"/>
                  </a:lnTo>
                  <a:lnTo>
                    <a:pt x="12934290" y="1708277"/>
                  </a:lnTo>
                  <a:lnTo>
                    <a:pt x="12926124" y="1701927"/>
                  </a:lnTo>
                  <a:lnTo>
                    <a:pt x="12931127" y="1694307"/>
                  </a:lnTo>
                  <a:lnTo>
                    <a:pt x="12932956" y="1686687"/>
                  </a:lnTo>
                  <a:lnTo>
                    <a:pt x="12931559" y="1679067"/>
                  </a:lnTo>
                  <a:lnTo>
                    <a:pt x="12926848" y="1671447"/>
                  </a:lnTo>
                  <a:lnTo>
                    <a:pt x="12916599" y="1661287"/>
                  </a:lnTo>
                  <a:lnTo>
                    <a:pt x="12955232" y="1642237"/>
                  </a:lnTo>
                  <a:lnTo>
                    <a:pt x="12987554" y="1616837"/>
                  </a:lnTo>
                  <a:lnTo>
                    <a:pt x="13012179" y="1585087"/>
                  </a:lnTo>
                  <a:lnTo>
                    <a:pt x="13027673" y="1549527"/>
                  </a:lnTo>
                  <a:lnTo>
                    <a:pt x="13032219" y="1562227"/>
                  </a:lnTo>
                  <a:lnTo>
                    <a:pt x="13036029" y="1580007"/>
                  </a:lnTo>
                  <a:lnTo>
                    <a:pt x="13038087" y="1604137"/>
                  </a:lnTo>
                  <a:lnTo>
                    <a:pt x="13037388" y="1633347"/>
                  </a:lnTo>
                  <a:lnTo>
                    <a:pt x="13036995" y="1638427"/>
                  </a:lnTo>
                  <a:lnTo>
                    <a:pt x="13040690" y="1643507"/>
                  </a:lnTo>
                  <a:lnTo>
                    <a:pt x="13050393" y="1646047"/>
                  </a:lnTo>
                  <a:lnTo>
                    <a:pt x="13054457" y="1644777"/>
                  </a:lnTo>
                  <a:lnTo>
                    <a:pt x="13055308" y="1649857"/>
                  </a:lnTo>
                  <a:lnTo>
                    <a:pt x="13067068" y="1689227"/>
                  </a:lnTo>
                  <a:lnTo>
                    <a:pt x="13091554" y="1727327"/>
                  </a:lnTo>
                  <a:lnTo>
                    <a:pt x="13100431" y="1726057"/>
                  </a:lnTo>
                  <a:lnTo>
                    <a:pt x="13105575" y="1718437"/>
                  </a:lnTo>
                  <a:close/>
                </a:path>
                <a:path w="13181330" h="2695575">
                  <a:moveTo>
                    <a:pt x="13105575" y="795020"/>
                  </a:moveTo>
                  <a:lnTo>
                    <a:pt x="13102781" y="784860"/>
                  </a:lnTo>
                  <a:lnTo>
                    <a:pt x="13094602" y="773430"/>
                  </a:lnTo>
                  <a:lnTo>
                    <a:pt x="13085712" y="758190"/>
                  </a:lnTo>
                  <a:lnTo>
                    <a:pt x="13077177" y="741680"/>
                  </a:lnTo>
                  <a:lnTo>
                    <a:pt x="13070053" y="725170"/>
                  </a:lnTo>
                  <a:lnTo>
                    <a:pt x="13071221" y="721360"/>
                  </a:lnTo>
                  <a:lnTo>
                    <a:pt x="13076047" y="720090"/>
                  </a:lnTo>
                  <a:lnTo>
                    <a:pt x="13081661" y="717550"/>
                  </a:lnTo>
                  <a:lnTo>
                    <a:pt x="13085128" y="711200"/>
                  </a:lnTo>
                  <a:lnTo>
                    <a:pt x="13085344" y="701040"/>
                  </a:lnTo>
                  <a:lnTo>
                    <a:pt x="13083718" y="692150"/>
                  </a:lnTo>
                  <a:lnTo>
                    <a:pt x="13082943" y="687070"/>
                  </a:lnTo>
                  <a:lnTo>
                    <a:pt x="13085725" y="683260"/>
                  </a:lnTo>
                  <a:lnTo>
                    <a:pt x="13093116" y="678180"/>
                  </a:lnTo>
                  <a:lnTo>
                    <a:pt x="13091998" y="668020"/>
                  </a:lnTo>
                  <a:lnTo>
                    <a:pt x="13085064" y="665480"/>
                  </a:lnTo>
                  <a:lnTo>
                    <a:pt x="13071069" y="651510"/>
                  </a:lnTo>
                  <a:lnTo>
                    <a:pt x="13061683" y="629920"/>
                  </a:lnTo>
                  <a:lnTo>
                    <a:pt x="13059880" y="626110"/>
                  </a:lnTo>
                  <a:lnTo>
                    <a:pt x="13050901" y="607060"/>
                  </a:lnTo>
                  <a:lnTo>
                    <a:pt x="13032702" y="586740"/>
                  </a:lnTo>
                  <a:lnTo>
                    <a:pt x="13032651" y="581660"/>
                  </a:lnTo>
                  <a:lnTo>
                    <a:pt x="13014693" y="554990"/>
                  </a:lnTo>
                  <a:lnTo>
                    <a:pt x="13005994" y="556260"/>
                  </a:lnTo>
                  <a:lnTo>
                    <a:pt x="12970497" y="566420"/>
                  </a:lnTo>
                  <a:lnTo>
                    <a:pt x="12932055" y="572770"/>
                  </a:lnTo>
                  <a:lnTo>
                    <a:pt x="12891148" y="576580"/>
                  </a:lnTo>
                  <a:lnTo>
                    <a:pt x="12805156" y="576580"/>
                  </a:lnTo>
                  <a:lnTo>
                    <a:pt x="12764110" y="572770"/>
                  </a:lnTo>
                  <a:lnTo>
                    <a:pt x="12725553" y="566420"/>
                  </a:lnTo>
                  <a:lnTo>
                    <a:pt x="12689954" y="554990"/>
                  </a:lnTo>
                  <a:lnTo>
                    <a:pt x="12681433" y="554990"/>
                  </a:lnTo>
                  <a:lnTo>
                    <a:pt x="12663780" y="586740"/>
                  </a:lnTo>
                  <a:lnTo>
                    <a:pt x="12645466" y="607060"/>
                  </a:lnTo>
                  <a:lnTo>
                    <a:pt x="12634748" y="629920"/>
                  </a:lnTo>
                  <a:lnTo>
                    <a:pt x="12625438" y="651510"/>
                  </a:lnTo>
                  <a:lnTo>
                    <a:pt x="12611418" y="665480"/>
                  </a:lnTo>
                  <a:lnTo>
                    <a:pt x="12604293" y="669290"/>
                  </a:lnTo>
                  <a:lnTo>
                    <a:pt x="12603721" y="678180"/>
                  </a:lnTo>
                  <a:lnTo>
                    <a:pt x="12610427" y="683260"/>
                  </a:lnTo>
                  <a:lnTo>
                    <a:pt x="12613513" y="687070"/>
                  </a:lnTo>
                  <a:lnTo>
                    <a:pt x="12612815" y="692150"/>
                  </a:lnTo>
                  <a:lnTo>
                    <a:pt x="12611151" y="699770"/>
                  </a:lnTo>
                  <a:lnTo>
                    <a:pt x="12611341" y="711200"/>
                  </a:lnTo>
                  <a:lnTo>
                    <a:pt x="12614821" y="717550"/>
                  </a:lnTo>
                  <a:lnTo>
                    <a:pt x="12620422" y="720090"/>
                  </a:lnTo>
                  <a:lnTo>
                    <a:pt x="12625248" y="721360"/>
                  </a:lnTo>
                  <a:lnTo>
                    <a:pt x="12626429" y="725170"/>
                  </a:lnTo>
                  <a:lnTo>
                    <a:pt x="12618301" y="744220"/>
                  </a:lnTo>
                  <a:lnTo>
                    <a:pt x="12609144" y="762000"/>
                  </a:lnTo>
                  <a:lnTo>
                    <a:pt x="12600445" y="775970"/>
                  </a:lnTo>
                  <a:lnTo>
                    <a:pt x="12593688" y="784860"/>
                  </a:lnTo>
                  <a:lnTo>
                    <a:pt x="12590844" y="793750"/>
                  </a:lnTo>
                  <a:lnTo>
                    <a:pt x="12594311" y="800100"/>
                  </a:lnTo>
                  <a:lnTo>
                    <a:pt x="12601588" y="803910"/>
                  </a:lnTo>
                  <a:lnTo>
                    <a:pt x="12610160" y="802640"/>
                  </a:lnTo>
                  <a:lnTo>
                    <a:pt x="12634989" y="749300"/>
                  </a:lnTo>
                  <a:lnTo>
                    <a:pt x="12642025" y="721360"/>
                  </a:lnTo>
                  <a:lnTo>
                    <a:pt x="12646012" y="722630"/>
                  </a:lnTo>
                  <a:lnTo>
                    <a:pt x="12650902" y="721360"/>
                  </a:lnTo>
                  <a:lnTo>
                    <a:pt x="12655779" y="720090"/>
                  </a:lnTo>
                  <a:lnTo>
                    <a:pt x="12659551" y="715010"/>
                  </a:lnTo>
                  <a:lnTo>
                    <a:pt x="12659157" y="709930"/>
                  </a:lnTo>
                  <a:lnTo>
                    <a:pt x="12658446" y="680720"/>
                  </a:lnTo>
                  <a:lnTo>
                    <a:pt x="12660490" y="656590"/>
                  </a:lnTo>
                  <a:lnTo>
                    <a:pt x="12664262" y="638810"/>
                  </a:lnTo>
                  <a:lnTo>
                    <a:pt x="12668796" y="626110"/>
                  </a:lnTo>
                  <a:lnTo>
                    <a:pt x="12684303" y="661670"/>
                  </a:lnTo>
                  <a:lnTo>
                    <a:pt x="12708916" y="693420"/>
                  </a:lnTo>
                  <a:lnTo>
                    <a:pt x="12741237" y="718820"/>
                  </a:lnTo>
                  <a:lnTo>
                    <a:pt x="12779870" y="737870"/>
                  </a:lnTo>
                  <a:lnTo>
                    <a:pt x="12769622" y="748030"/>
                  </a:lnTo>
                  <a:lnTo>
                    <a:pt x="12764923" y="755650"/>
                  </a:lnTo>
                  <a:lnTo>
                    <a:pt x="12763513" y="763270"/>
                  </a:lnTo>
                  <a:lnTo>
                    <a:pt x="12765342" y="770890"/>
                  </a:lnTo>
                  <a:lnTo>
                    <a:pt x="12770358" y="778510"/>
                  </a:lnTo>
                  <a:lnTo>
                    <a:pt x="12762154" y="784860"/>
                  </a:lnTo>
                  <a:lnTo>
                    <a:pt x="12753099" y="788670"/>
                  </a:lnTo>
                  <a:lnTo>
                    <a:pt x="12727648" y="793750"/>
                  </a:lnTo>
                  <a:lnTo>
                    <a:pt x="12707087" y="802640"/>
                  </a:lnTo>
                  <a:lnTo>
                    <a:pt x="12694577" y="815340"/>
                  </a:lnTo>
                  <a:lnTo>
                    <a:pt x="12690882" y="829310"/>
                  </a:lnTo>
                  <a:lnTo>
                    <a:pt x="12696762" y="838200"/>
                  </a:lnTo>
                  <a:lnTo>
                    <a:pt x="12707455" y="839470"/>
                  </a:lnTo>
                  <a:lnTo>
                    <a:pt x="12716561" y="834390"/>
                  </a:lnTo>
                  <a:lnTo>
                    <a:pt x="12722454" y="822960"/>
                  </a:lnTo>
                  <a:lnTo>
                    <a:pt x="12723482" y="810260"/>
                  </a:lnTo>
                  <a:lnTo>
                    <a:pt x="12735255" y="801370"/>
                  </a:lnTo>
                  <a:lnTo>
                    <a:pt x="12752718" y="797560"/>
                  </a:lnTo>
                  <a:lnTo>
                    <a:pt x="12770866" y="795020"/>
                  </a:lnTo>
                  <a:lnTo>
                    <a:pt x="12784696" y="789940"/>
                  </a:lnTo>
                  <a:lnTo>
                    <a:pt x="12791186" y="795020"/>
                  </a:lnTo>
                  <a:lnTo>
                    <a:pt x="12788214" y="808990"/>
                  </a:lnTo>
                  <a:lnTo>
                    <a:pt x="12788697" y="824230"/>
                  </a:lnTo>
                  <a:lnTo>
                    <a:pt x="12794577" y="836930"/>
                  </a:lnTo>
                  <a:lnTo>
                    <a:pt x="12807772" y="848360"/>
                  </a:lnTo>
                  <a:lnTo>
                    <a:pt x="12810020" y="848360"/>
                  </a:lnTo>
                  <a:lnTo>
                    <a:pt x="12812421" y="847090"/>
                  </a:lnTo>
                  <a:lnTo>
                    <a:pt x="12811481" y="844550"/>
                  </a:lnTo>
                  <a:lnTo>
                    <a:pt x="12809525" y="836930"/>
                  </a:lnTo>
                  <a:lnTo>
                    <a:pt x="12809639" y="829310"/>
                  </a:lnTo>
                  <a:lnTo>
                    <a:pt x="12811481" y="821690"/>
                  </a:lnTo>
                  <a:lnTo>
                    <a:pt x="12814719" y="814070"/>
                  </a:lnTo>
                  <a:lnTo>
                    <a:pt x="12830810" y="822960"/>
                  </a:lnTo>
                  <a:lnTo>
                    <a:pt x="12848273" y="825500"/>
                  </a:lnTo>
                  <a:lnTo>
                    <a:pt x="12865735" y="822960"/>
                  </a:lnTo>
                  <a:lnTo>
                    <a:pt x="12881826" y="814070"/>
                  </a:lnTo>
                  <a:lnTo>
                    <a:pt x="12885052" y="821690"/>
                  </a:lnTo>
                  <a:lnTo>
                    <a:pt x="12886868" y="829310"/>
                  </a:lnTo>
                  <a:lnTo>
                    <a:pt x="12886957" y="836930"/>
                  </a:lnTo>
                  <a:lnTo>
                    <a:pt x="12885001" y="844550"/>
                  </a:lnTo>
                  <a:lnTo>
                    <a:pt x="12884061" y="847090"/>
                  </a:lnTo>
                  <a:lnTo>
                    <a:pt x="12886462" y="848360"/>
                  </a:lnTo>
                  <a:lnTo>
                    <a:pt x="12888697" y="848360"/>
                  </a:lnTo>
                  <a:lnTo>
                    <a:pt x="12901905" y="836930"/>
                  </a:lnTo>
                  <a:lnTo>
                    <a:pt x="12907772" y="824230"/>
                  </a:lnTo>
                  <a:lnTo>
                    <a:pt x="12908102" y="814070"/>
                  </a:lnTo>
                  <a:lnTo>
                    <a:pt x="12908267" y="808990"/>
                  </a:lnTo>
                  <a:lnTo>
                    <a:pt x="12905296" y="795020"/>
                  </a:lnTo>
                  <a:lnTo>
                    <a:pt x="12911773" y="789940"/>
                  </a:lnTo>
                  <a:lnTo>
                    <a:pt x="12925616" y="795020"/>
                  </a:lnTo>
                  <a:lnTo>
                    <a:pt x="12943764" y="797560"/>
                  </a:lnTo>
                  <a:lnTo>
                    <a:pt x="12961214" y="801370"/>
                  </a:lnTo>
                  <a:lnTo>
                    <a:pt x="12972999" y="810260"/>
                  </a:lnTo>
                  <a:lnTo>
                    <a:pt x="12974015" y="822960"/>
                  </a:lnTo>
                  <a:lnTo>
                    <a:pt x="12979908" y="834390"/>
                  </a:lnTo>
                  <a:lnTo>
                    <a:pt x="12989027" y="839470"/>
                  </a:lnTo>
                  <a:lnTo>
                    <a:pt x="12999707" y="838200"/>
                  </a:lnTo>
                  <a:lnTo>
                    <a:pt x="13005588" y="829310"/>
                  </a:lnTo>
                  <a:lnTo>
                    <a:pt x="13001892" y="815340"/>
                  </a:lnTo>
                  <a:lnTo>
                    <a:pt x="12989395" y="802640"/>
                  </a:lnTo>
                  <a:lnTo>
                    <a:pt x="12968834" y="793750"/>
                  </a:lnTo>
                  <a:lnTo>
                    <a:pt x="12949708" y="789940"/>
                  </a:lnTo>
                  <a:lnTo>
                    <a:pt x="12943332" y="788670"/>
                  </a:lnTo>
                  <a:lnTo>
                    <a:pt x="12934290" y="784860"/>
                  </a:lnTo>
                  <a:lnTo>
                    <a:pt x="12926124" y="778510"/>
                  </a:lnTo>
                  <a:lnTo>
                    <a:pt x="12931127" y="770890"/>
                  </a:lnTo>
                  <a:lnTo>
                    <a:pt x="12932956" y="763270"/>
                  </a:lnTo>
                  <a:lnTo>
                    <a:pt x="12931559" y="755650"/>
                  </a:lnTo>
                  <a:lnTo>
                    <a:pt x="12926848" y="748030"/>
                  </a:lnTo>
                  <a:lnTo>
                    <a:pt x="12916599" y="737870"/>
                  </a:lnTo>
                  <a:lnTo>
                    <a:pt x="12955232" y="718820"/>
                  </a:lnTo>
                  <a:lnTo>
                    <a:pt x="12987554" y="693420"/>
                  </a:lnTo>
                  <a:lnTo>
                    <a:pt x="13012179" y="661670"/>
                  </a:lnTo>
                  <a:lnTo>
                    <a:pt x="13027673" y="626110"/>
                  </a:lnTo>
                  <a:lnTo>
                    <a:pt x="13032219" y="638810"/>
                  </a:lnTo>
                  <a:lnTo>
                    <a:pt x="13036029" y="656590"/>
                  </a:lnTo>
                  <a:lnTo>
                    <a:pt x="13038087" y="680720"/>
                  </a:lnTo>
                  <a:lnTo>
                    <a:pt x="13037388" y="709930"/>
                  </a:lnTo>
                  <a:lnTo>
                    <a:pt x="13036995" y="715010"/>
                  </a:lnTo>
                  <a:lnTo>
                    <a:pt x="13040690" y="720090"/>
                  </a:lnTo>
                  <a:lnTo>
                    <a:pt x="13050393" y="722630"/>
                  </a:lnTo>
                  <a:lnTo>
                    <a:pt x="13054457" y="721360"/>
                  </a:lnTo>
                  <a:lnTo>
                    <a:pt x="13055308" y="726440"/>
                  </a:lnTo>
                  <a:lnTo>
                    <a:pt x="13067068" y="765810"/>
                  </a:lnTo>
                  <a:lnTo>
                    <a:pt x="13091554" y="803910"/>
                  </a:lnTo>
                  <a:lnTo>
                    <a:pt x="13100431" y="802640"/>
                  </a:lnTo>
                  <a:lnTo>
                    <a:pt x="13105575" y="795020"/>
                  </a:lnTo>
                  <a:close/>
                </a:path>
                <a:path w="13181330" h="2695575">
                  <a:moveTo>
                    <a:pt x="13181152" y="2147824"/>
                  </a:moveTo>
                  <a:lnTo>
                    <a:pt x="13171272" y="2137664"/>
                  </a:lnTo>
                  <a:lnTo>
                    <a:pt x="13163537" y="2137664"/>
                  </a:lnTo>
                  <a:lnTo>
                    <a:pt x="13132334" y="2177034"/>
                  </a:lnTo>
                  <a:lnTo>
                    <a:pt x="13111442" y="2221484"/>
                  </a:lnTo>
                  <a:lnTo>
                    <a:pt x="13109880" y="2226538"/>
                  </a:lnTo>
                  <a:lnTo>
                    <a:pt x="13096215" y="2224024"/>
                  </a:lnTo>
                  <a:lnTo>
                    <a:pt x="13093167" y="2226564"/>
                  </a:lnTo>
                  <a:lnTo>
                    <a:pt x="13092862" y="2230374"/>
                  </a:lnTo>
                  <a:lnTo>
                    <a:pt x="13090106" y="2248154"/>
                  </a:lnTo>
                  <a:lnTo>
                    <a:pt x="13082791" y="2272284"/>
                  </a:lnTo>
                  <a:lnTo>
                    <a:pt x="13068707" y="2295144"/>
                  </a:lnTo>
                  <a:lnTo>
                    <a:pt x="13045656" y="2311654"/>
                  </a:lnTo>
                  <a:lnTo>
                    <a:pt x="13045554" y="2288794"/>
                  </a:lnTo>
                  <a:lnTo>
                    <a:pt x="13045161" y="2263394"/>
                  </a:lnTo>
                  <a:lnTo>
                    <a:pt x="13044373" y="2232914"/>
                  </a:lnTo>
                  <a:lnTo>
                    <a:pt x="13043408" y="2211324"/>
                  </a:lnTo>
                  <a:lnTo>
                    <a:pt x="13061163" y="2208784"/>
                  </a:lnTo>
                  <a:lnTo>
                    <a:pt x="13079413" y="2201164"/>
                  </a:lnTo>
                  <a:lnTo>
                    <a:pt x="13093218" y="2187194"/>
                  </a:lnTo>
                  <a:lnTo>
                    <a:pt x="13097688" y="2168144"/>
                  </a:lnTo>
                  <a:lnTo>
                    <a:pt x="13097536" y="2166874"/>
                  </a:lnTo>
                  <a:lnTo>
                    <a:pt x="13093548" y="2133854"/>
                  </a:lnTo>
                  <a:lnTo>
                    <a:pt x="13087655" y="2094484"/>
                  </a:lnTo>
                  <a:lnTo>
                    <a:pt x="13082791" y="2057654"/>
                  </a:lnTo>
                  <a:lnTo>
                    <a:pt x="13081686" y="2027174"/>
                  </a:lnTo>
                  <a:lnTo>
                    <a:pt x="13081800" y="2025904"/>
                  </a:lnTo>
                  <a:lnTo>
                    <a:pt x="13081902" y="2024634"/>
                  </a:lnTo>
                  <a:lnTo>
                    <a:pt x="13078409" y="2022094"/>
                  </a:lnTo>
                  <a:lnTo>
                    <a:pt x="13075742" y="2023364"/>
                  </a:lnTo>
                  <a:lnTo>
                    <a:pt x="13075679" y="2024634"/>
                  </a:lnTo>
                  <a:lnTo>
                    <a:pt x="13073240" y="2025904"/>
                  </a:lnTo>
                  <a:lnTo>
                    <a:pt x="13069900" y="2024634"/>
                  </a:lnTo>
                  <a:lnTo>
                    <a:pt x="13069659" y="2020824"/>
                  </a:lnTo>
                  <a:lnTo>
                    <a:pt x="13069100" y="2013204"/>
                  </a:lnTo>
                  <a:lnTo>
                    <a:pt x="13068618" y="2004314"/>
                  </a:lnTo>
                  <a:lnTo>
                    <a:pt x="13068478" y="1999234"/>
                  </a:lnTo>
                  <a:lnTo>
                    <a:pt x="13068567" y="1981454"/>
                  </a:lnTo>
                  <a:lnTo>
                    <a:pt x="13068719" y="1977644"/>
                  </a:lnTo>
                  <a:lnTo>
                    <a:pt x="13061785" y="1973834"/>
                  </a:lnTo>
                  <a:lnTo>
                    <a:pt x="13053860" y="1977644"/>
                  </a:lnTo>
                  <a:lnTo>
                    <a:pt x="13051422" y="1978914"/>
                  </a:lnTo>
                  <a:lnTo>
                    <a:pt x="13047955" y="1981454"/>
                  </a:lnTo>
                  <a:lnTo>
                    <a:pt x="13046761" y="1980184"/>
                  </a:lnTo>
                  <a:lnTo>
                    <a:pt x="13046583" y="1978914"/>
                  </a:lnTo>
                  <a:lnTo>
                    <a:pt x="13045148" y="1964944"/>
                  </a:lnTo>
                  <a:lnTo>
                    <a:pt x="13044932" y="1950974"/>
                  </a:lnTo>
                  <a:lnTo>
                    <a:pt x="13045478" y="1939544"/>
                  </a:lnTo>
                  <a:lnTo>
                    <a:pt x="13056616" y="1890014"/>
                  </a:lnTo>
                  <a:lnTo>
                    <a:pt x="13069913" y="1862074"/>
                  </a:lnTo>
                  <a:lnTo>
                    <a:pt x="13067284" y="1853184"/>
                  </a:lnTo>
                  <a:lnTo>
                    <a:pt x="13053136" y="1846834"/>
                  </a:lnTo>
                  <a:lnTo>
                    <a:pt x="13044970" y="1850644"/>
                  </a:lnTo>
                  <a:lnTo>
                    <a:pt x="13041694" y="1856994"/>
                  </a:lnTo>
                  <a:lnTo>
                    <a:pt x="13033223" y="1878584"/>
                  </a:lnTo>
                  <a:lnTo>
                    <a:pt x="13026606" y="1906524"/>
                  </a:lnTo>
                  <a:lnTo>
                    <a:pt x="13023368" y="1938274"/>
                  </a:lnTo>
                  <a:lnTo>
                    <a:pt x="13025031" y="1967484"/>
                  </a:lnTo>
                  <a:lnTo>
                    <a:pt x="13027698" y="1982724"/>
                  </a:lnTo>
                  <a:lnTo>
                    <a:pt x="13029108" y="1990344"/>
                  </a:lnTo>
                  <a:lnTo>
                    <a:pt x="13026289" y="1994154"/>
                  </a:lnTo>
                  <a:lnTo>
                    <a:pt x="13016306" y="1999234"/>
                  </a:lnTo>
                  <a:lnTo>
                    <a:pt x="13012331" y="2001774"/>
                  </a:lnTo>
                  <a:lnTo>
                    <a:pt x="13011023" y="2006854"/>
                  </a:lnTo>
                  <a:lnTo>
                    <a:pt x="13013398" y="2010664"/>
                  </a:lnTo>
                  <a:lnTo>
                    <a:pt x="13026568" y="2033524"/>
                  </a:lnTo>
                  <a:lnTo>
                    <a:pt x="13043218" y="2067814"/>
                  </a:lnTo>
                  <a:lnTo>
                    <a:pt x="13057924" y="2107184"/>
                  </a:lnTo>
                  <a:lnTo>
                    <a:pt x="13065227" y="2145284"/>
                  </a:lnTo>
                  <a:lnTo>
                    <a:pt x="13063334" y="2154174"/>
                  </a:lnTo>
                  <a:lnTo>
                    <a:pt x="13057226" y="2160524"/>
                  </a:lnTo>
                  <a:lnTo>
                    <a:pt x="13047663" y="2164334"/>
                  </a:lnTo>
                  <a:lnTo>
                    <a:pt x="13035407" y="2166874"/>
                  </a:lnTo>
                  <a:lnTo>
                    <a:pt x="13016421" y="2118614"/>
                  </a:lnTo>
                  <a:lnTo>
                    <a:pt x="12988544" y="2076704"/>
                  </a:lnTo>
                  <a:lnTo>
                    <a:pt x="12953149" y="2043684"/>
                  </a:lnTo>
                  <a:lnTo>
                    <a:pt x="12911646" y="2020824"/>
                  </a:lnTo>
                  <a:lnTo>
                    <a:pt x="12865430" y="2009394"/>
                  </a:lnTo>
                  <a:lnTo>
                    <a:pt x="12861760" y="2009394"/>
                  </a:lnTo>
                  <a:lnTo>
                    <a:pt x="12858547" y="2011934"/>
                  </a:lnTo>
                  <a:lnTo>
                    <a:pt x="12858547" y="2274824"/>
                  </a:lnTo>
                  <a:lnTo>
                    <a:pt x="12860147" y="2278634"/>
                  </a:lnTo>
                  <a:lnTo>
                    <a:pt x="12862840" y="2279904"/>
                  </a:lnTo>
                  <a:lnTo>
                    <a:pt x="12890094" y="2302764"/>
                  </a:lnTo>
                  <a:lnTo>
                    <a:pt x="12911544" y="2330704"/>
                  </a:lnTo>
                  <a:lnTo>
                    <a:pt x="12926594" y="2362454"/>
                  </a:lnTo>
                  <a:lnTo>
                    <a:pt x="12934658" y="2396744"/>
                  </a:lnTo>
                  <a:lnTo>
                    <a:pt x="12934849" y="2398014"/>
                  </a:lnTo>
                  <a:lnTo>
                    <a:pt x="12936398" y="2399284"/>
                  </a:lnTo>
                  <a:lnTo>
                    <a:pt x="12938087" y="2399284"/>
                  </a:lnTo>
                  <a:lnTo>
                    <a:pt x="12974155" y="2392934"/>
                  </a:lnTo>
                  <a:lnTo>
                    <a:pt x="13001244" y="2385314"/>
                  </a:lnTo>
                  <a:lnTo>
                    <a:pt x="13020599" y="2373884"/>
                  </a:lnTo>
                  <a:lnTo>
                    <a:pt x="13033489" y="2359914"/>
                  </a:lnTo>
                  <a:lnTo>
                    <a:pt x="13038430" y="2363724"/>
                  </a:lnTo>
                  <a:lnTo>
                    <a:pt x="13045529" y="2364994"/>
                  </a:lnTo>
                  <a:lnTo>
                    <a:pt x="13056705" y="2361184"/>
                  </a:lnTo>
                  <a:lnTo>
                    <a:pt x="13058889" y="2359914"/>
                  </a:lnTo>
                  <a:lnTo>
                    <a:pt x="13076377" y="2349754"/>
                  </a:lnTo>
                  <a:lnTo>
                    <a:pt x="13095135" y="2331974"/>
                  </a:lnTo>
                  <a:lnTo>
                    <a:pt x="13110832" y="2311654"/>
                  </a:lnTo>
                  <a:lnTo>
                    <a:pt x="13112801" y="2309114"/>
                  </a:lnTo>
                  <a:lnTo>
                    <a:pt x="13129222" y="2288794"/>
                  </a:lnTo>
                  <a:lnTo>
                    <a:pt x="13132753" y="2284984"/>
                  </a:lnTo>
                  <a:lnTo>
                    <a:pt x="13131533" y="2278634"/>
                  </a:lnTo>
                  <a:lnTo>
                    <a:pt x="13122313" y="2273554"/>
                  </a:lnTo>
                  <a:lnTo>
                    <a:pt x="13120434" y="2269744"/>
                  </a:lnTo>
                  <a:lnTo>
                    <a:pt x="13121958" y="2265934"/>
                  </a:lnTo>
                  <a:lnTo>
                    <a:pt x="13124282" y="2259584"/>
                  </a:lnTo>
                  <a:lnTo>
                    <a:pt x="13127152" y="2253234"/>
                  </a:lnTo>
                  <a:lnTo>
                    <a:pt x="13130441" y="2245614"/>
                  </a:lnTo>
                  <a:lnTo>
                    <a:pt x="13134048" y="2240534"/>
                  </a:lnTo>
                  <a:lnTo>
                    <a:pt x="13136182" y="2236724"/>
                  </a:lnTo>
                  <a:lnTo>
                    <a:pt x="13134505" y="2232914"/>
                  </a:lnTo>
                  <a:lnTo>
                    <a:pt x="13123355" y="2230374"/>
                  </a:lnTo>
                  <a:lnTo>
                    <a:pt x="13122402" y="2227834"/>
                  </a:lnTo>
                  <a:lnTo>
                    <a:pt x="13123151" y="2226538"/>
                  </a:lnTo>
                  <a:lnTo>
                    <a:pt x="13125437" y="2221484"/>
                  </a:lnTo>
                  <a:lnTo>
                    <a:pt x="13135318" y="2204974"/>
                  </a:lnTo>
                  <a:lnTo>
                    <a:pt x="13152082" y="2183384"/>
                  </a:lnTo>
                  <a:lnTo>
                    <a:pt x="13174980" y="2160524"/>
                  </a:lnTo>
                  <a:lnTo>
                    <a:pt x="13180581" y="2155444"/>
                  </a:lnTo>
                  <a:lnTo>
                    <a:pt x="13181152" y="2147824"/>
                  </a:lnTo>
                  <a:close/>
                </a:path>
                <a:path w="13181330" h="2695575">
                  <a:moveTo>
                    <a:pt x="13181152" y="1224407"/>
                  </a:moveTo>
                  <a:lnTo>
                    <a:pt x="13171272" y="1214247"/>
                  </a:lnTo>
                  <a:lnTo>
                    <a:pt x="13163537" y="1214247"/>
                  </a:lnTo>
                  <a:lnTo>
                    <a:pt x="13132334" y="1253617"/>
                  </a:lnTo>
                  <a:lnTo>
                    <a:pt x="13111442" y="1298067"/>
                  </a:lnTo>
                  <a:lnTo>
                    <a:pt x="13109880" y="1303121"/>
                  </a:lnTo>
                  <a:lnTo>
                    <a:pt x="13096215" y="1300607"/>
                  </a:lnTo>
                  <a:lnTo>
                    <a:pt x="13093167" y="1303147"/>
                  </a:lnTo>
                  <a:lnTo>
                    <a:pt x="13092862" y="1306957"/>
                  </a:lnTo>
                  <a:lnTo>
                    <a:pt x="13090106" y="1324737"/>
                  </a:lnTo>
                  <a:lnTo>
                    <a:pt x="13082791" y="1348867"/>
                  </a:lnTo>
                  <a:lnTo>
                    <a:pt x="13068707" y="1371727"/>
                  </a:lnTo>
                  <a:lnTo>
                    <a:pt x="13045656" y="1388237"/>
                  </a:lnTo>
                  <a:lnTo>
                    <a:pt x="13045554" y="1365377"/>
                  </a:lnTo>
                  <a:lnTo>
                    <a:pt x="13045161" y="1339977"/>
                  </a:lnTo>
                  <a:lnTo>
                    <a:pt x="13044373" y="1309497"/>
                  </a:lnTo>
                  <a:lnTo>
                    <a:pt x="13043408" y="1287907"/>
                  </a:lnTo>
                  <a:lnTo>
                    <a:pt x="13061163" y="1285367"/>
                  </a:lnTo>
                  <a:lnTo>
                    <a:pt x="13079413" y="1277747"/>
                  </a:lnTo>
                  <a:lnTo>
                    <a:pt x="13093218" y="1263777"/>
                  </a:lnTo>
                  <a:lnTo>
                    <a:pt x="13097688" y="1244727"/>
                  </a:lnTo>
                  <a:lnTo>
                    <a:pt x="13097536" y="1243457"/>
                  </a:lnTo>
                  <a:lnTo>
                    <a:pt x="13093548" y="1210437"/>
                  </a:lnTo>
                  <a:lnTo>
                    <a:pt x="13087655" y="1171067"/>
                  </a:lnTo>
                  <a:lnTo>
                    <a:pt x="13082791" y="1134237"/>
                  </a:lnTo>
                  <a:lnTo>
                    <a:pt x="13081686" y="1103757"/>
                  </a:lnTo>
                  <a:lnTo>
                    <a:pt x="13081800" y="1102487"/>
                  </a:lnTo>
                  <a:lnTo>
                    <a:pt x="13081902" y="1101217"/>
                  </a:lnTo>
                  <a:lnTo>
                    <a:pt x="13078409" y="1098677"/>
                  </a:lnTo>
                  <a:lnTo>
                    <a:pt x="13075742" y="1099947"/>
                  </a:lnTo>
                  <a:lnTo>
                    <a:pt x="13075679" y="1101217"/>
                  </a:lnTo>
                  <a:lnTo>
                    <a:pt x="13073240" y="1102487"/>
                  </a:lnTo>
                  <a:lnTo>
                    <a:pt x="13069900" y="1101217"/>
                  </a:lnTo>
                  <a:lnTo>
                    <a:pt x="13069659" y="1097407"/>
                  </a:lnTo>
                  <a:lnTo>
                    <a:pt x="13069100" y="1089787"/>
                  </a:lnTo>
                  <a:lnTo>
                    <a:pt x="13068618" y="1080897"/>
                  </a:lnTo>
                  <a:lnTo>
                    <a:pt x="13068478" y="1075817"/>
                  </a:lnTo>
                  <a:lnTo>
                    <a:pt x="13068567" y="1058037"/>
                  </a:lnTo>
                  <a:lnTo>
                    <a:pt x="13068719" y="1054227"/>
                  </a:lnTo>
                  <a:lnTo>
                    <a:pt x="13061785" y="1050417"/>
                  </a:lnTo>
                  <a:lnTo>
                    <a:pt x="13053860" y="1054227"/>
                  </a:lnTo>
                  <a:lnTo>
                    <a:pt x="13051422" y="1055497"/>
                  </a:lnTo>
                  <a:lnTo>
                    <a:pt x="13047955" y="1058037"/>
                  </a:lnTo>
                  <a:lnTo>
                    <a:pt x="13046761" y="1056767"/>
                  </a:lnTo>
                  <a:lnTo>
                    <a:pt x="13046583" y="1055497"/>
                  </a:lnTo>
                  <a:lnTo>
                    <a:pt x="13045148" y="1041527"/>
                  </a:lnTo>
                  <a:lnTo>
                    <a:pt x="13044932" y="1027557"/>
                  </a:lnTo>
                  <a:lnTo>
                    <a:pt x="13045478" y="1016127"/>
                  </a:lnTo>
                  <a:lnTo>
                    <a:pt x="13056616" y="966597"/>
                  </a:lnTo>
                  <a:lnTo>
                    <a:pt x="13069913" y="938657"/>
                  </a:lnTo>
                  <a:lnTo>
                    <a:pt x="13067284" y="929767"/>
                  </a:lnTo>
                  <a:lnTo>
                    <a:pt x="13053136" y="923417"/>
                  </a:lnTo>
                  <a:lnTo>
                    <a:pt x="13044970" y="927227"/>
                  </a:lnTo>
                  <a:lnTo>
                    <a:pt x="13041694" y="933577"/>
                  </a:lnTo>
                  <a:lnTo>
                    <a:pt x="13033223" y="955167"/>
                  </a:lnTo>
                  <a:lnTo>
                    <a:pt x="13026606" y="983107"/>
                  </a:lnTo>
                  <a:lnTo>
                    <a:pt x="13023368" y="1014857"/>
                  </a:lnTo>
                  <a:lnTo>
                    <a:pt x="13025031" y="1044067"/>
                  </a:lnTo>
                  <a:lnTo>
                    <a:pt x="13027698" y="1059307"/>
                  </a:lnTo>
                  <a:lnTo>
                    <a:pt x="13029108" y="1066927"/>
                  </a:lnTo>
                  <a:lnTo>
                    <a:pt x="13026289" y="1070737"/>
                  </a:lnTo>
                  <a:lnTo>
                    <a:pt x="13016306" y="1075817"/>
                  </a:lnTo>
                  <a:lnTo>
                    <a:pt x="13012331" y="1078357"/>
                  </a:lnTo>
                  <a:lnTo>
                    <a:pt x="13011023" y="1083437"/>
                  </a:lnTo>
                  <a:lnTo>
                    <a:pt x="13013398" y="1087247"/>
                  </a:lnTo>
                  <a:lnTo>
                    <a:pt x="13026568" y="1110107"/>
                  </a:lnTo>
                  <a:lnTo>
                    <a:pt x="13043218" y="1144397"/>
                  </a:lnTo>
                  <a:lnTo>
                    <a:pt x="13057924" y="1183767"/>
                  </a:lnTo>
                  <a:lnTo>
                    <a:pt x="13065227" y="1221867"/>
                  </a:lnTo>
                  <a:lnTo>
                    <a:pt x="13063334" y="1230757"/>
                  </a:lnTo>
                  <a:lnTo>
                    <a:pt x="13057226" y="1237107"/>
                  </a:lnTo>
                  <a:lnTo>
                    <a:pt x="13047663" y="1240917"/>
                  </a:lnTo>
                  <a:lnTo>
                    <a:pt x="13035407" y="1243457"/>
                  </a:lnTo>
                  <a:lnTo>
                    <a:pt x="13016421" y="1195197"/>
                  </a:lnTo>
                  <a:lnTo>
                    <a:pt x="12988544" y="1153287"/>
                  </a:lnTo>
                  <a:lnTo>
                    <a:pt x="12953149" y="1120267"/>
                  </a:lnTo>
                  <a:lnTo>
                    <a:pt x="12911646" y="1097407"/>
                  </a:lnTo>
                  <a:lnTo>
                    <a:pt x="12865430" y="1085977"/>
                  </a:lnTo>
                  <a:lnTo>
                    <a:pt x="12861760" y="1085977"/>
                  </a:lnTo>
                  <a:lnTo>
                    <a:pt x="12858547" y="1088517"/>
                  </a:lnTo>
                  <a:lnTo>
                    <a:pt x="12858547" y="1351407"/>
                  </a:lnTo>
                  <a:lnTo>
                    <a:pt x="12860147" y="1355217"/>
                  </a:lnTo>
                  <a:lnTo>
                    <a:pt x="12862840" y="1356487"/>
                  </a:lnTo>
                  <a:lnTo>
                    <a:pt x="12890094" y="1379347"/>
                  </a:lnTo>
                  <a:lnTo>
                    <a:pt x="12911544" y="1407287"/>
                  </a:lnTo>
                  <a:lnTo>
                    <a:pt x="12926594" y="1439037"/>
                  </a:lnTo>
                  <a:lnTo>
                    <a:pt x="12934658" y="1473327"/>
                  </a:lnTo>
                  <a:lnTo>
                    <a:pt x="12934849" y="1474597"/>
                  </a:lnTo>
                  <a:lnTo>
                    <a:pt x="12936398" y="1475867"/>
                  </a:lnTo>
                  <a:lnTo>
                    <a:pt x="12938087" y="1475867"/>
                  </a:lnTo>
                  <a:lnTo>
                    <a:pt x="12974155" y="1469517"/>
                  </a:lnTo>
                  <a:lnTo>
                    <a:pt x="13001244" y="1461897"/>
                  </a:lnTo>
                  <a:lnTo>
                    <a:pt x="13020599" y="1450467"/>
                  </a:lnTo>
                  <a:lnTo>
                    <a:pt x="13033489" y="1436497"/>
                  </a:lnTo>
                  <a:lnTo>
                    <a:pt x="13038430" y="1440307"/>
                  </a:lnTo>
                  <a:lnTo>
                    <a:pt x="13045529" y="1441577"/>
                  </a:lnTo>
                  <a:lnTo>
                    <a:pt x="13056705" y="1437767"/>
                  </a:lnTo>
                  <a:lnTo>
                    <a:pt x="13058889" y="1436497"/>
                  </a:lnTo>
                  <a:lnTo>
                    <a:pt x="13076377" y="1426337"/>
                  </a:lnTo>
                  <a:lnTo>
                    <a:pt x="13095135" y="1408557"/>
                  </a:lnTo>
                  <a:lnTo>
                    <a:pt x="13110832" y="1388237"/>
                  </a:lnTo>
                  <a:lnTo>
                    <a:pt x="13112801" y="1385697"/>
                  </a:lnTo>
                  <a:lnTo>
                    <a:pt x="13129222" y="1365377"/>
                  </a:lnTo>
                  <a:lnTo>
                    <a:pt x="13132753" y="1361567"/>
                  </a:lnTo>
                  <a:lnTo>
                    <a:pt x="13131533" y="1355217"/>
                  </a:lnTo>
                  <a:lnTo>
                    <a:pt x="13122313" y="1350137"/>
                  </a:lnTo>
                  <a:lnTo>
                    <a:pt x="13120434" y="1346327"/>
                  </a:lnTo>
                  <a:lnTo>
                    <a:pt x="13121958" y="1342517"/>
                  </a:lnTo>
                  <a:lnTo>
                    <a:pt x="13124282" y="1336167"/>
                  </a:lnTo>
                  <a:lnTo>
                    <a:pt x="13127152" y="1329817"/>
                  </a:lnTo>
                  <a:lnTo>
                    <a:pt x="13130441" y="1322197"/>
                  </a:lnTo>
                  <a:lnTo>
                    <a:pt x="13134048" y="1317117"/>
                  </a:lnTo>
                  <a:lnTo>
                    <a:pt x="13136182" y="1313307"/>
                  </a:lnTo>
                  <a:lnTo>
                    <a:pt x="13134505" y="1309497"/>
                  </a:lnTo>
                  <a:lnTo>
                    <a:pt x="13123355" y="1306957"/>
                  </a:lnTo>
                  <a:lnTo>
                    <a:pt x="13122402" y="1304417"/>
                  </a:lnTo>
                  <a:lnTo>
                    <a:pt x="13123151" y="1303121"/>
                  </a:lnTo>
                  <a:lnTo>
                    <a:pt x="13125437" y="1298067"/>
                  </a:lnTo>
                  <a:lnTo>
                    <a:pt x="13135318" y="1281557"/>
                  </a:lnTo>
                  <a:lnTo>
                    <a:pt x="13152082" y="1259967"/>
                  </a:lnTo>
                  <a:lnTo>
                    <a:pt x="13174980" y="1237107"/>
                  </a:lnTo>
                  <a:lnTo>
                    <a:pt x="13180581" y="1232027"/>
                  </a:lnTo>
                  <a:lnTo>
                    <a:pt x="13181152" y="1224407"/>
                  </a:lnTo>
                  <a:close/>
                </a:path>
                <a:path w="13181330" h="2695575">
                  <a:moveTo>
                    <a:pt x="13181152" y="300990"/>
                  </a:moveTo>
                  <a:lnTo>
                    <a:pt x="13171272" y="290830"/>
                  </a:lnTo>
                  <a:lnTo>
                    <a:pt x="13163537" y="290830"/>
                  </a:lnTo>
                  <a:lnTo>
                    <a:pt x="13132334" y="330200"/>
                  </a:lnTo>
                  <a:lnTo>
                    <a:pt x="13111442" y="374650"/>
                  </a:lnTo>
                  <a:lnTo>
                    <a:pt x="13109880" y="379717"/>
                  </a:lnTo>
                  <a:lnTo>
                    <a:pt x="13096215" y="377190"/>
                  </a:lnTo>
                  <a:lnTo>
                    <a:pt x="13093167" y="379730"/>
                  </a:lnTo>
                  <a:lnTo>
                    <a:pt x="13092862" y="383540"/>
                  </a:lnTo>
                  <a:lnTo>
                    <a:pt x="13090106" y="401320"/>
                  </a:lnTo>
                  <a:lnTo>
                    <a:pt x="13082791" y="425450"/>
                  </a:lnTo>
                  <a:lnTo>
                    <a:pt x="13068707" y="448310"/>
                  </a:lnTo>
                  <a:lnTo>
                    <a:pt x="13045656" y="464820"/>
                  </a:lnTo>
                  <a:lnTo>
                    <a:pt x="13045554" y="441960"/>
                  </a:lnTo>
                  <a:lnTo>
                    <a:pt x="13045161" y="416560"/>
                  </a:lnTo>
                  <a:lnTo>
                    <a:pt x="13044373" y="386080"/>
                  </a:lnTo>
                  <a:lnTo>
                    <a:pt x="13043408" y="364490"/>
                  </a:lnTo>
                  <a:lnTo>
                    <a:pt x="13061163" y="361950"/>
                  </a:lnTo>
                  <a:lnTo>
                    <a:pt x="13079413" y="354330"/>
                  </a:lnTo>
                  <a:lnTo>
                    <a:pt x="13093218" y="340360"/>
                  </a:lnTo>
                  <a:lnTo>
                    <a:pt x="13097688" y="321310"/>
                  </a:lnTo>
                  <a:lnTo>
                    <a:pt x="13097536" y="320040"/>
                  </a:lnTo>
                  <a:lnTo>
                    <a:pt x="13093548" y="287020"/>
                  </a:lnTo>
                  <a:lnTo>
                    <a:pt x="13087655" y="247650"/>
                  </a:lnTo>
                  <a:lnTo>
                    <a:pt x="13082791" y="210820"/>
                  </a:lnTo>
                  <a:lnTo>
                    <a:pt x="13081686" y="180340"/>
                  </a:lnTo>
                  <a:lnTo>
                    <a:pt x="13081800" y="179070"/>
                  </a:lnTo>
                  <a:lnTo>
                    <a:pt x="13081902" y="177800"/>
                  </a:lnTo>
                  <a:lnTo>
                    <a:pt x="13078409" y="175260"/>
                  </a:lnTo>
                  <a:lnTo>
                    <a:pt x="13075742" y="176530"/>
                  </a:lnTo>
                  <a:lnTo>
                    <a:pt x="13075679" y="177800"/>
                  </a:lnTo>
                  <a:lnTo>
                    <a:pt x="13073240" y="179070"/>
                  </a:lnTo>
                  <a:lnTo>
                    <a:pt x="13069900" y="177800"/>
                  </a:lnTo>
                  <a:lnTo>
                    <a:pt x="13069659" y="173990"/>
                  </a:lnTo>
                  <a:lnTo>
                    <a:pt x="13069100" y="166370"/>
                  </a:lnTo>
                  <a:lnTo>
                    <a:pt x="13068618" y="157480"/>
                  </a:lnTo>
                  <a:lnTo>
                    <a:pt x="13068478" y="152400"/>
                  </a:lnTo>
                  <a:lnTo>
                    <a:pt x="13068567" y="134620"/>
                  </a:lnTo>
                  <a:lnTo>
                    <a:pt x="13068719" y="130810"/>
                  </a:lnTo>
                  <a:lnTo>
                    <a:pt x="13061785" y="127000"/>
                  </a:lnTo>
                  <a:lnTo>
                    <a:pt x="13053860" y="130810"/>
                  </a:lnTo>
                  <a:lnTo>
                    <a:pt x="13051422" y="132080"/>
                  </a:lnTo>
                  <a:lnTo>
                    <a:pt x="13047955" y="134620"/>
                  </a:lnTo>
                  <a:lnTo>
                    <a:pt x="13046761" y="133350"/>
                  </a:lnTo>
                  <a:lnTo>
                    <a:pt x="13046583" y="132080"/>
                  </a:lnTo>
                  <a:lnTo>
                    <a:pt x="13045148" y="118110"/>
                  </a:lnTo>
                  <a:lnTo>
                    <a:pt x="13044932" y="104140"/>
                  </a:lnTo>
                  <a:lnTo>
                    <a:pt x="13045478" y="92710"/>
                  </a:lnTo>
                  <a:lnTo>
                    <a:pt x="13056616" y="43180"/>
                  </a:lnTo>
                  <a:lnTo>
                    <a:pt x="13069913" y="15240"/>
                  </a:lnTo>
                  <a:lnTo>
                    <a:pt x="13067284" y="6350"/>
                  </a:lnTo>
                  <a:lnTo>
                    <a:pt x="13053136" y="0"/>
                  </a:lnTo>
                  <a:lnTo>
                    <a:pt x="13044970" y="3810"/>
                  </a:lnTo>
                  <a:lnTo>
                    <a:pt x="13041694" y="10160"/>
                  </a:lnTo>
                  <a:lnTo>
                    <a:pt x="13033223" y="31750"/>
                  </a:lnTo>
                  <a:lnTo>
                    <a:pt x="13026606" y="59690"/>
                  </a:lnTo>
                  <a:lnTo>
                    <a:pt x="13023368" y="91440"/>
                  </a:lnTo>
                  <a:lnTo>
                    <a:pt x="13025031" y="120650"/>
                  </a:lnTo>
                  <a:lnTo>
                    <a:pt x="13027698" y="135890"/>
                  </a:lnTo>
                  <a:lnTo>
                    <a:pt x="13029108" y="143510"/>
                  </a:lnTo>
                  <a:lnTo>
                    <a:pt x="13026289" y="147320"/>
                  </a:lnTo>
                  <a:lnTo>
                    <a:pt x="13016306" y="152400"/>
                  </a:lnTo>
                  <a:lnTo>
                    <a:pt x="13012331" y="154940"/>
                  </a:lnTo>
                  <a:lnTo>
                    <a:pt x="13011023" y="160020"/>
                  </a:lnTo>
                  <a:lnTo>
                    <a:pt x="13013398" y="163830"/>
                  </a:lnTo>
                  <a:lnTo>
                    <a:pt x="13026568" y="186690"/>
                  </a:lnTo>
                  <a:lnTo>
                    <a:pt x="13043218" y="220980"/>
                  </a:lnTo>
                  <a:lnTo>
                    <a:pt x="13057924" y="260350"/>
                  </a:lnTo>
                  <a:lnTo>
                    <a:pt x="13065227" y="298450"/>
                  </a:lnTo>
                  <a:lnTo>
                    <a:pt x="13063334" y="307340"/>
                  </a:lnTo>
                  <a:lnTo>
                    <a:pt x="13057226" y="313690"/>
                  </a:lnTo>
                  <a:lnTo>
                    <a:pt x="13047663" y="317500"/>
                  </a:lnTo>
                  <a:lnTo>
                    <a:pt x="13035407" y="320040"/>
                  </a:lnTo>
                  <a:lnTo>
                    <a:pt x="13016421" y="271780"/>
                  </a:lnTo>
                  <a:lnTo>
                    <a:pt x="12988544" y="229870"/>
                  </a:lnTo>
                  <a:lnTo>
                    <a:pt x="12953149" y="196850"/>
                  </a:lnTo>
                  <a:lnTo>
                    <a:pt x="12911646" y="173990"/>
                  </a:lnTo>
                  <a:lnTo>
                    <a:pt x="12865430" y="162560"/>
                  </a:lnTo>
                  <a:lnTo>
                    <a:pt x="12861760" y="162560"/>
                  </a:lnTo>
                  <a:lnTo>
                    <a:pt x="12858547" y="165100"/>
                  </a:lnTo>
                  <a:lnTo>
                    <a:pt x="12858547" y="427990"/>
                  </a:lnTo>
                  <a:lnTo>
                    <a:pt x="12860147" y="431800"/>
                  </a:lnTo>
                  <a:lnTo>
                    <a:pt x="12862840" y="433070"/>
                  </a:lnTo>
                  <a:lnTo>
                    <a:pt x="12890094" y="455930"/>
                  </a:lnTo>
                  <a:lnTo>
                    <a:pt x="12911544" y="483870"/>
                  </a:lnTo>
                  <a:lnTo>
                    <a:pt x="12926594" y="515620"/>
                  </a:lnTo>
                  <a:lnTo>
                    <a:pt x="12934658" y="549910"/>
                  </a:lnTo>
                  <a:lnTo>
                    <a:pt x="12934849" y="551180"/>
                  </a:lnTo>
                  <a:lnTo>
                    <a:pt x="12936398" y="552450"/>
                  </a:lnTo>
                  <a:lnTo>
                    <a:pt x="12938087" y="552450"/>
                  </a:lnTo>
                  <a:lnTo>
                    <a:pt x="12974155" y="546100"/>
                  </a:lnTo>
                  <a:lnTo>
                    <a:pt x="13001244" y="538480"/>
                  </a:lnTo>
                  <a:lnTo>
                    <a:pt x="13020599" y="527050"/>
                  </a:lnTo>
                  <a:lnTo>
                    <a:pt x="13033489" y="513080"/>
                  </a:lnTo>
                  <a:lnTo>
                    <a:pt x="13038430" y="516890"/>
                  </a:lnTo>
                  <a:lnTo>
                    <a:pt x="13045529" y="518160"/>
                  </a:lnTo>
                  <a:lnTo>
                    <a:pt x="13056705" y="514350"/>
                  </a:lnTo>
                  <a:lnTo>
                    <a:pt x="13058889" y="513080"/>
                  </a:lnTo>
                  <a:lnTo>
                    <a:pt x="13076377" y="502920"/>
                  </a:lnTo>
                  <a:lnTo>
                    <a:pt x="13095135" y="485140"/>
                  </a:lnTo>
                  <a:lnTo>
                    <a:pt x="13110832" y="464820"/>
                  </a:lnTo>
                  <a:lnTo>
                    <a:pt x="13112801" y="462280"/>
                  </a:lnTo>
                  <a:lnTo>
                    <a:pt x="13129222" y="441960"/>
                  </a:lnTo>
                  <a:lnTo>
                    <a:pt x="13132753" y="438150"/>
                  </a:lnTo>
                  <a:lnTo>
                    <a:pt x="13131533" y="431800"/>
                  </a:lnTo>
                  <a:lnTo>
                    <a:pt x="13122313" y="426720"/>
                  </a:lnTo>
                  <a:lnTo>
                    <a:pt x="13120434" y="422910"/>
                  </a:lnTo>
                  <a:lnTo>
                    <a:pt x="13121958" y="419100"/>
                  </a:lnTo>
                  <a:lnTo>
                    <a:pt x="13124282" y="412750"/>
                  </a:lnTo>
                  <a:lnTo>
                    <a:pt x="13127152" y="406400"/>
                  </a:lnTo>
                  <a:lnTo>
                    <a:pt x="13130441" y="398780"/>
                  </a:lnTo>
                  <a:lnTo>
                    <a:pt x="13134048" y="393700"/>
                  </a:lnTo>
                  <a:lnTo>
                    <a:pt x="13136182" y="389890"/>
                  </a:lnTo>
                  <a:lnTo>
                    <a:pt x="13134505" y="386080"/>
                  </a:lnTo>
                  <a:lnTo>
                    <a:pt x="13123355" y="383540"/>
                  </a:lnTo>
                  <a:lnTo>
                    <a:pt x="13122402" y="381000"/>
                  </a:lnTo>
                  <a:lnTo>
                    <a:pt x="13123151" y="379717"/>
                  </a:lnTo>
                  <a:lnTo>
                    <a:pt x="13125437" y="374650"/>
                  </a:lnTo>
                  <a:lnTo>
                    <a:pt x="13135318" y="358140"/>
                  </a:lnTo>
                  <a:lnTo>
                    <a:pt x="13152082" y="336550"/>
                  </a:lnTo>
                  <a:lnTo>
                    <a:pt x="13174980" y="313690"/>
                  </a:lnTo>
                  <a:lnTo>
                    <a:pt x="13180581" y="308610"/>
                  </a:lnTo>
                  <a:lnTo>
                    <a:pt x="13181152" y="3009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942993" y="6700018"/>
              <a:ext cx="661670" cy="2371725"/>
            </a:xfrm>
            <a:custGeom>
              <a:avLst/>
              <a:gdLst/>
              <a:ahLst/>
              <a:cxnLst/>
              <a:rect l="l" t="t" r="r" b="b"/>
              <a:pathLst>
                <a:path w="661669" h="2371725">
                  <a:moveTo>
                    <a:pt x="556539" y="53365"/>
                  </a:moveTo>
                  <a:lnTo>
                    <a:pt x="554418" y="48577"/>
                  </a:lnTo>
                  <a:lnTo>
                    <a:pt x="548767" y="41821"/>
                  </a:lnTo>
                  <a:lnTo>
                    <a:pt x="545033" y="37592"/>
                  </a:lnTo>
                  <a:lnTo>
                    <a:pt x="544512" y="37477"/>
                  </a:lnTo>
                  <a:lnTo>
                    <a:pt x="541159" y="36728"/>
                  </a:lnTo>
                  <a:lnTo>
                    <a:pt x="525322" y="37477"/>
                  </a:lnTo>
                  <a:lnTo>
                    <a:pt x="520141" y="31572"/>
                  </a:lnTo>
                  <a:lnTo>
                    <a:pt x="521487" y="19951"/>
                  </a:lnTo>
                  <a:lnTo>
                    <a:pt x="520941" y="17221"/>
                  </a:lnTo>
                  <a:lnTo>
                    <a:pt x="516496" y="11963"/>
                  </a:lnTo>
                  <a:lnTo>
                    <a:pt x="505866" y="2870"/>
                  </a:lnTo>
                  <a:lnTo>
                    <a:pt x="501942" y="0"/>
                  </a:lnTo>
                  <a:lnTo>
                    <a:pt x="491210" y="6489"/>
                  </a:lnTo>
                  <a:lnTo>
                    <a:pt x="434111" y="62903"/>
                  </a:lnTo>
                  <a:lnTo>
                    <a:pt x="393623" y="106070"/>
                  </a:lnTo>
                  <a:lnTo>
                    <a:pt x="349059" y="154686"/>
                  </a:lnTo>
                  <a:lnTo>
                    <a:pt x="303352" y="205384"/>
                  </a:lnTo>
                  <a:lnTo>
                    <a:pt x="259448" y="254774"/>
                  </a:lnTo>
                  <a:lnTo>
                    <a:pt x="220256" y="299478"/>
                  </a:lnTo>
                  <a:lnTo>
                    <a:pt x="188709" y="336118"/>
                  </a:lnTo>
                  <a:lnTo>
                    <a:pt x="165150" y="364502"/>
                  </a:lnTo>
                  <a:lnTo>
                    <a:pt x="162382" y="367538"/>
                  </a:lnTo>
                  <a:lnTo>
                    <a:pt x="159118" y="371271"/>
                  </a:lnTo>
                  <a:lnTo>
                    <a:pt x="155778" y="367284"/>
                  </a:lnTo>
                  <a:lnTo>
                    <a:pt x="153022" y="364185"/>
                  </a:lnTo>
                  <a:lnTo>
                    <a:pt x="150456" y="360946"/>
                  </a:lnTo>
                  <a:lnTo>
                    <a:pt x="136271" y="342315"/>
                  </a:lnTo>
                  <a:lnTo>
                    <a:pt x="110540" y="307098"/>
                  </a:lnTo>
                  <a:lnTo>
                    <a:pt x="105460" y="300545"/>
                  </a:lnTo>
                  <a:lnTo>
                    <a:pt x="96189" y="288582"/>
                  </a:lnTo>
                  <a:lnTo>
                    <a:pt x="89789" y="281012"/>
                  </a:lnTo>
                  <a:lnTo>
                    <a:pt x="83134" y="273659"/>
                  </a:lnTo>
                  <a:lnTo>
                    <a:pt x="76377" y="266357"/>
                  </a:lnTo>
                  <a:lnTo>
                    <a:pt x="69710" y="258991"/>
                  </a:lnTo>
                  <a:lnTo>
                    <a:pt x="65532" y="254254"/>
                  </a:lnTo>
                  <a:lnTo>
                    <a:pt x="60642" y="254406"/>
                  </a:lnTo>
                  <a:lnTo>
                    <a:pt x="49593" y="257810"/>
                  </a:lnTo>
                  <a:lnTo>
                    <a:pt x="42303" y="257848"/>
                  </a:lnTo>
                  <a:lnTo>
                    <a:pt x="35293" y="262242"/>
                  </a:lnTo>
                  <a:lnTo>
                    <a:pt x="32842" y="265087"/>
                  </a:lnTo>
                  <a:lnTo>
                    <a:pt x="36029" y="269633"/>
                  </a:lnTo>
                  <a:lnTo>
                    <a:pt x="36461" y="274053"/>
                  </a:lnTo>
                  <a:lnTo>
                    <a:pt x="33515" y="277215"/>
                  </a:lnTo>
                  <a:lnTo>
                    <a:pt x="25717" y="279336"/>
                  </a:lnTo>
                  <a:lnTo>
                    <a:pt x="15887" y="281749"/>
                  </a:lnTo>
                  <a:lnTo>
                    <a:pt x="6819" y="285737"/>
                  </a:lnTo>
                  <a:lnTo>
                    <a:pt x="4445" y="287337"/>
                  </a:lnTo>
                  <a:lnTo>
                    <a:pt x="8978" y="293852"/>
                  </a:lnTo>
                  <a:lnTo>
                    <a:pt x="2870" y="300545"/>
                  </a:lnTo>
                  <a:lnTo>
                    <a:pt x="0" y="299364"/>
                  </a:lnTo>
                  <a:lnTo>
                    <a:pt x="2489" y="305498"/>
                  </a:lnTo>
                  <a:lnTo>
                    <a:pt x="20980" y="345211"/>
                  </a:lnTo>
                  <a:lnTo>
                    <a:pt x="41960" y="383438"/>
                  </a:lnTo>
                  <a:lnTo>
                    <a:pt x="63792" y="421805"/>
                  </a:lnTo>
                  <a:lnTo>
                    <a:pt x="84823" y="461949"/>
                  </a:lnTo>
                  <a:lnTo>
                    <a:pt x="110921" y="504532"/>
                  </a:lnTo>
                  <a:lnTo>
                    <a:pt x="127698" y="512991"/>
                  </a:lnTo>
                  <a:lnTo>
                    <a:pt x="138798" y="506895"/>
                  </a:lnTo>
                  <a:lnTo>
                    <a:pt x="147840" y="505802"/>
                  </a:lnTo>
                  <a:lnTo>
                    <a:pt x="168541" y="524243"/>
                  </a:lnTo>
                  <a:lnTo>
                    <a:pt x="183819" y="524510"/>
                  </a:lnTo>
                  <a:lnTo>
                    <a:pt x="200914" y="505802"/>
                  </a:lnTo>
                  <a:lnTo>
                    <a:pt x="208699" y="497293"/>
                  </a:lnTo>
                  <a:lnTo>
                    <a:pt x="258241" y="433298"/>
                  </a:lnTo>
                  <a:lnTo>
                    <a:pt x="276288" y="409028"/>
                  </a:lnTo>
                  <a:lnTo>
                    <a:pt x="303593" y="373684"/>
                  </a:lnTo>
                  <a:lnTo>
                    <a:pt x="337591" y="330454"/>
                  </a:lnTo>
                  <a:lnTo>
                    <a:pt x="375678" y="282587"/>
                  </a:lnTo>
                  <a:lnTo>
                    <a:pt x="415277" y="233273"/>
                  </a:lnTo>
                  <a:lnTo>
                    <a:pt x="453834" y="185750"/>
                  </a:lnTo>
                  <a:lnTo>
                    <a:pt x="488759" y="143230"/>
                  </a:lnTo>
                  <a:lnTo>
                    <a:pt x="517474" y="108915"/>
                  </a:lnTo>
                  <a:lnTo>
                    <a:pt x="542772" y="80111"/>
                  </a:lnTo>
                  <a:lnTo>
                    <a:pt x="547928" y="74269"/>
                  </a:lnTo>
                  <a:lnTo>
                    <a:pt x="551561" y="66903"/>
                  </a:lnTo>
                  <a:lnTo>
                    <a:pt x="555459" y="58648"/>
                  </a:lnTo>
                  <a:lnTo>
                    <a:pt x="556539" y="53365"/>
                  </a:lnTo>
                  <a:close/>
                </a:path>
                <a:path w="661669" h="2371725">
                  <a:moveTo>
                    <a:pt x="661238" y="1900199"/>
                  </a:moveTo>
                  <a:lnTo>
                    <a:pt x="659130" y="1895411"/>
                  </a:lnTo>
                  <a:lnTo>
                    <a:pt x="653478" y="1888642"/>
                  </a:lnTo>
                  <a:lnTo>
                    <a:pt x="649744" y="1884426"/>
                  </a:lnTo>
                  <a:lnTo>
                    <a:pt x="649224" y="1884311"/>
                  </a:lnTo>
                  <a:lnTo>
                    <a:pt x="645871" y="1883562"/>
                  </a:lnTo>
                  <a:lnTo>
                    <a:pt x="630034" y="1884311"/>
                  </a:lnTo>
                  <a:lnTo>
                    <a:pt x="624840" y="1878393"/>
                  </a:lnTo>
                  <a:lnTo>
                    <a:pt x="626198" y="1866785"/>
                  </a:lnTo>
                  <a:lnTo>
                    <a:pt x="625652" y="1864055"/>
                  </a:lnTo>
                  <a:lnTo>
                    <a:pt x="621207" y="1858797"/>
                  </a:lnTo>
                  <a:lnTo>
                    <a:pt x="610577" y="1849704"/>
                  </a:lnTo>
                  <a:lnTo>
                    <a:pt x="606640" y="1846834"/>
                  </a:lnTo>
                  <a:lnTo>
                    <a:pt x="595909" y="1853323"/>
                  </a:lnTo>
                  <a:lnTo>
                    <a:pt x="538822" y="1909737"/>
                  </a:lnTo>
                  <a:lnTo>
                    <a:pt x="498322" y="1952904"/>
                  </a:lnTo>
                  <a:lnTo>
                    <a:pt x="453771" y="2001520"/>
                  </a:lnTo>
                  <a:lnTo>
                    <a:pt x="408063" y="2052218"/>
                  </a:lnTo>
                  <a:lnTo>
                    <a:pt x="364159" y="2101608"/>
                  </a:lnTo>
                  <a:lnTo>
                    <a:pt x="324967" y="2146312"/>
                  </a:lnTo>
                  <a:lnTo>
                    <a:pt x="293420" y="2182952"/>
                  </a:lnTo>
                  <a:lnTo>
                    <a:pt x="269862" y="2211336"/>
                  </a:lnTo>
                  <a:lnTo>
                    <a:pt x="267081" y="2214372"/>
                  </a:lnTo>
                  <a:lnTo>
                    <a:pt x="263829" y="2218105"/>
                  </a:lnTo>
                  <a:lnTo>
                    <a:pt x="260489" y="2214118"/>
                  </a:lnTo>
                  <a:lnTo>
                    <a:pt x="257721" y="2211019"/>
                  </a:lnTo>
                  <a:lnTo>
                    <a:pt x="255168" y="2207780"/>
                  </a:lnTo>
                  <a:lnTo>
                    <a:pt x="240982" y="2189137"/>
                  </a:lnTo>
                  <a:lnTo>
                    <a:pt x="215252" y="2153932"/>
                  </a:lnTo>
                  <a:lnTo>
                    <a:pt x="210159" y="2147379"/>
                  </a:lnTo>
                  <a:lnTo>
                    <a:pt x="200901" y="2135416"/>
                  </a:lnTo>
                  <a:lnTo>
                    <a:pt x="194500" y="2127847"/>
                  </a:lnTo>
                  <a:lnTo>
                    <a:pt x="187845" y="2120481"/>
                  </a:lnTo>
                  <a:lnTo>
                    <a:pt x="181089" y="2113191"/>
                  </a:lnTo>
                  <a:lnTo>
                    <a:pt x="174421" y="2105825"/>
                  </a:lnTo>
                  <a:lnTo>
                    <a:pt x="170243" y="2101088"/>
                  </a:lnTo>
                  <a:lnTo>
                    <a:pt x="165354" y="2101227"/>
                  </a:lnTo>
                  <a:lnTo>
                    <a:pt x="154305" y="2104644"/>
                  </a:lnTo>
                  <a:lnTo>
                    <a:pt x="147002" y="2104682"/>
                  </a:lnTo>
                  <a:lnTo>
                    <a:pt x="140004" y="2109063"/>
                  </a:lnTo>
                  <a:lnTo>
                    <a:pt x="137553" y="2111921"/>
                  </a:lnTo>
                  <a:lnTo>
                    <a:pt x="140728" y="2116467"/>
                  </a:lnTo>
                  <a:lnTo>
                    <a:pt x="141173" y="2120887"/>
                  </a:lnTo>
                  <a:lnTo>
                    <a:pt x="138214" y="2124037"/>
                  </a:lnTo>
                  <a:lnTo>
                    <a:pt x="130429" y="2126170"/>
                  </a:lnTo>
                  <a:lnTo>
                    <a:pt x="120599" y="2128570"/>
                  </a:lnTo>
                  <a:lnTo>
                    <a:pt x="111531" y="2132571"/>
                  </a:lnTo>
                  <a:lnTo>
                    <a:pt x="109156" y="2134171"/>
                  </a:lnTo>
                  <a:lnTo>
                    <a:pt x="113690" y="2140686"/>
                  </a:lnTo>
                  <a:lnTo>
                    <a:pt x="107581" y="2147379"/>
                  </a:lnTo>
                  <a:lnTo>
                    <a:pt x="104698" y="2146198"/>
                  </a:lnTo>
                  <a:lnTo>
                    <a:pt x="107200" y="2152332"/>
                  </a:lnTo>
                  <a:lnTo>
                    <a:pt x="125691" y="2192045"/>
                  </a:lnTo>
                  <a:lnTo>
                    <a:pt x="146672" y="2230259"/>
                  </a:lnTo>
                  <a:lnTo>
                    <a:pt x="168490" y="2268626"/>
                  </a:lnTo>
                  <a:lnTo>
                    <a:pt x="189534" y="2308783"/>
                  </a:lnTo>
                  <a:lnTo>
                    <a:pt x="215620" y="2351367"/>
                  </a:lnTo>
                  <a:lnTo>
                    <a:pt x="232410" y="2359825"/>
                  </a:lnTo>
                  <a:lnTo>
                    <a:pt x="243509" y="2353729"/>
                  </a:lnTo>
                  <a:lnTo>
                    <a:pt x="252552" y="2352637"/>
                  </a:lnTo>
                  <a:lnTo>
                    <a:pt x="273253" y="2371077"/>
                  </a:lnTo>
                  <a:lnTo>
                    <a:pt x="288531" y="2371331"/>
                  </a:lnTo>
                  <a:lnTo>
                    <a:pt x="305625" y="2352637"/>
                  </a:lnTo>
                  <a:lnTo>
                    <a:pt x="313410" y="2344128"/>
                  </a:lnTo>
                  <a:lnTo>
                    <a:pt x="362953" y="2280132"/>
                  </a:lnTo>
                  <a:lnTo>
                    <a:pt x="381000" y="2255863"/>
                  </a:lnTo>
                  <a:lnTo>
                    <a:pt x="408305" y="2220506"/>
                  </a:lnTo>
                  <a:lnTo>
                    <a:pt x="410197" y="2218105"/>
                  </a:lnTo>
                  <a:lnTo>
                    <a:pt x="442290" y="2177288"/>
                  </a:lnTo>
                  <a:lnTo>
                    <a:pt x="480377" y="2129421"/>
                  </a:lnTo>
                  <a:lnTo>
                    <a:pt x="519988" y="2080107"/>
                  </a:lnTo>
                  <a:lnTo>
                    <a:pt x="558546" y="2032584"/>
                  </a:lnTo>
                  <a:lnTo>
                    <a:pt x="593471" y="1990051"/>
                  </a:lnTo>
                  <a:lnTo>
                    <a:pt x="622173" y="1955736"/>
                  </a:lnTo>
                  <a:lnTo>
                    <a:pt x="647484" y="1926945"/>
                  </a:lnTo>
                  <a:lnTo>
                    <a:pt x="652640" y="1921090"/>
                  </a:lnTo>
                  <a:lnTo>
                    <a:pt x="656272" y="1913724"/>
                  </a:lnTo>
                  <a:lnTo>
                    <a:pt x="660171" y="1905482"/>
                  </a:lnTo>
                  <a:lnTo>
                    <a:pt x="661238" y="1900199"/>
                  </a:lnTo>
                  <a:close/>
                </a:path>
                <a:path w="661669" h="2371725">
                  <a:moveTo>
                    <a:pt x="661238" y="976782"/>
                  </a:moveTo>
                  <a:lnTo>
                    <a:pt x="659130" y="971994"/>
                  </a:lnTo>
                  <a:lnTo>
                    <a:pt x="653478" y="965238"/>
                  </a:lnTo>
                  <a:lnTo>
                    <a:pt x="649744" y="961009"/>
                  </a:lnTo>
                  <a:lnTo>
                    <a:pt x="649224" y="960894"/>
                  </a:lnTo>
                  <a:lnTo>
                    <a:pt x="645871" y="960145"/>
                  </a:lnTo>
                  <a:lnTo>
                    <a:pt x="630034" y="960894"/>
                  </a:lnTo>
                  <a:lnTo>
                    <a:pt x="624840" y="954989"/>
                  </a:lnTo>
                  <a:lnTo>
                    <a:pt x="626198" y="943368"/>
                  </a:lnTo>
                  <a:lnTo>
                    <a:pt x="625652" y="940638"/>
                  </a:lnTo>
                  <a:lnTo>
                    <a:pt x="621207" y="935380"/>
                  </a:lnTo>
                  <a:lnTo>
                    <a:pt x="610577" y="926287"/>
                  </a:lnTo>
                  <a:lnTo>
                    <a:pt x="606640" y="923417"/>
                  </a:lnTo>
                  <a:lnTo>
                    <a:pt x="595909" y="929906"/>
                  </a:lnTo>
                  <a:lnTo>
                    <a:pt x="538822" y="986320"/>
                  </a:lnTo>
                  <a:lnTo>
                    <a:pt x="498322" y="1029487"/>
                  </a:lnTo>
                  <a:lnTo>
                    <a:pt x="453771" y="1078103"/>
                  </a:lnTo>
                  <a:lnTo>
                    <a:pt x="408063" y="1128801"/>
                  </a:lnTo>
                  <a:lnTo>
                    <a:pt x="364159" y="1178191"/>
                  </a:lnTo>
                  <a:lnTo>
                    <a:pt x="324967" y="1222895"/>
                  </a:lnTo>
                  <a:lnTo>
                    <a:pt x="293420" y="1259535"/>
                  </a:lnTo>
                  <a:lnTo>
                    <a:pt x="269862" y="1287919"/>
                  </a:lnTo>
                  <a:lnTo>
                    <a:pt x="267081" y="1290955"/>
                  </a:lnTo>
                  <a:lnTo>
                    <a:pt x="263829" y="1294688"/>
                  </a:lnTo>
                  <a:lnTo>
                    <a:pt x="260489" y="1290701"/>
                  </a:lnTo>
                  <a:lnTo>
                    <a:pt x="257721" y="1287602"/>
                  </a:lnTo>
                  <a:lnTo>
                    <a:pt x="255168" y="1284363"/>
                  </a:lnTo>
                  <a:lnTo>
                    <a:pt x="240982" y="1265720"/>
                  </a:lnTo>
                  <a:lnTo>
                    <a:pt x="215252" y="1230515"/>
                  </a:lnTo>
                  <a:lnTo>
                    <a:pt x="210172" y="1223962"/>
                  </a:lnTo>
                  <a:lnTo>
                    <a:pt x="200901" y="1211999"/>
                  </a:lnTo>
                  <a:lnTo>
                    <a:pt x="194500" y="1204429"/>
                  </a:lnTo>
                  <a:lnTo>
                    <a:pt x="187845" y="1197063"/>
                  </a:lnTo>
                  <a:lnTo>
                    <a:pt x="181089" y="1189774"/>
                  </a:lnTo>
                  <a:lnTo>
                    <a:pt x="174421" y="1182408"/>
                  </a:lnTo>
                  <a:lnTo>
                    <a:pt x="170243" y="1177671"/>
                  </a:lnTo>
                  <a:lnTo>
                    <a:pt x="165354" y="1177823"/>
                  </a:lnTo>
                  <a:lnTo>
                    <a:pt x="154305" y="1181227"/>
                  </a:lnTo>
                  <a:lnTo>
                    <a:pt x="147002" y="1181265"/>
                  </a:lnTo>
                  <a:lnTo>
                    <a:pt x="140004" y="1185659"/>
                  </a:lnTo>
                  <a:lnTo>
                    <a:pt x="137553" y="1188504"/>
                  </a:lnTo>
                  <a:lnTo>
                    <a:pt x="140728" y="1193050"/>
                  </a:lnTo>
                  <a:lnTo>
                    <a:pt x="141173" y="1197470"/>
                  </a:lnTo>
                  <a:lnTo>
                    <a:pt x="138214" y="1200632"/>
                  </a:lnTo>
                  <a:lnTo>
                    <a:pt x="130429" y="1202753"/>
                  </a:lnTo>
                  <a:lnTo>
                    <a:pt x="120599" y="1205153"/>
                  </a:lnTo>
                  <a:lnTo>
                    <a:pt x="111531" y="1209154"/>
                  </a:lnTo>
                  <a:lnTo>
                    <a:pt x="109156" y="1210754"/>
                  </a:lnTo>
                  <a:lnTo>
                    <a:pt x="113690" y="1217269"/>
                  </a:lnTo>
                  <a:lnTo>
                    <a:pt x="107581" y="1223962"/>
                  </a:lnTo>
                  <a:lnTo>
                    <a:pt x="104698" y="1222781"/>
                  </a:lnTo>
                  <a:lnTo>
                    <a:pt x="107200" y="1228915"/>
                  </a:lnTo>
                  <a:lnTo>
                    <a:pt x="125691" y="1268628"/>
                  </a:lnTo>
                  <a:lnTo>
                    <a:pt x="146672" y="1306855"/>
                  </a:lnTo>
                  <a:lnTo>
                    <a:pt x="168490" y="1345209"/>
                  </a:lnTo>
                  <a:lnTo>
                    <a:pt x="189534" y="1385366"/>
                  </a:lnTo>
                  <a:lnTo>
                    <a:pt x="215620" y="1427949"/>
                  </a:lnTo>
                  <a:lnTo>
                    <a:pt x="232410" y="1436408"/>
                  </a:lnTo>
                  <a:lnTo>
                    <a:pt x="243509" y="1430312"/>
                  </a:lnTo>
                  <a:lnTo>
                    <a:pt x="252552" y="1429219"/>
                  </a:lnTo>
                  <a:lnTo>
                    <a:pt x="273253" y="1447660"/>
                  </a:lnTo>
                  <a:lnTo>
                    <a:pt x="288531" y="1447927"/>
                  </a:lnTo>
                  <a:lnTo>
                    <a:pt x="305625" y="1429219"/>
                  </a:lnTo>
                  <a:lnTo>
                    <a:pt x="313410" y="1420710"/>
                  </a:lnTo>
                  <a:lnTo>
                    <a:pt x="362953" y="1356715"/>
                  </a:lnTo>
                  <a:lnTo>
                    <a:pt x="381000" y="1332445"/>
                  </a:lnTo>
                  <a:lnTo>
                    <a:pt x="408305" y="1297101"/>
                  </a:lnTo>
                  <a:lnTo>
                    <a:pt x="442290" y="1253871"/>
                  </a:lnTo>
                  <a:lnTo>
                    <a:pt x="480377" y="1206004"/>
                  </a:lnTo>
                  <a:lnTo>
                    <a:pt x="519988" y="1156690"/>
                  </a:lnTo>
                  <a:lnTo>
                    <a:pt x="558546" y="1109167"/>
                  </a:lnTo>
                  <a:lnTo>
                    <a:pt x="593471" y="1066634"/>
                  </a:lnTo>
                  <a:lnTo>
                    <a:pt x="622173" y="1032332"/>
                  </a:lnTo>
                  <a:lnTo>
                    <a:pt x="647484" y="1003528"/>
                  </a:lnTo>
                  <a:lnTo>
                    <a:pt x="652640" y="997686"/>
                  </a:lnTo>
                  <a:lnTo>
                    <a:pt x="656272" y="990320"/>
                  </a:lnTo>
                  <a:lnTo>
                    <a:pt x="660171" y="982065"/>
                  </a:lnTo>
                  <a:lnTo>
                    <a:pt x="661238" y="976782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326771" y="9310691"/>
              <a:ext cx="0" cy="921385"/>
            </a:xfrm>
            <a:custGeom>
              <a:avLst/>
              <a:gdLst/>
              <a:ahLst/>
              <a:cxnLst/>
              <a:rect l="l" t="t" r="r" b="b"/>
              <a:pathLst>
                <a:path h="921384">
                  <a:moveTo>
                    <a:pt x="0" y="0"/>
                  </a:moveTo>
                  <a:lnTo>
                    <a:pt x="0" y="894596"/>
                  </a:lnTo>
                  <a:lnTo>
                    <a:pt x="0" y="920773"/>
                  </a:lnTo>
                </a:path>
              </a:pathLst>
            </a:custGeom>
            <a:ln w="52354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219968" y="102052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5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949384" y="10393513"/>
              <a:ext cx="1073785" cy="0"/>
            </a:xfrm>
            <a:custGeom>
              <a:avLst/>
              <a:gdLst/>
              <a:ahLst/>
              <a:cxnLst/>
              <a:rect l="l" t="t" r="r" b="b"/>
              <a:pathLst>
                <a:path w="1073784">
                  <a:moveTo>
                    <a:pt x="1073731" y="0"/>
                  </a:moveTo>
                  <a:lnTo>
                    <a:pt x="26177" y="0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761961" y="10286710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106803"/>
                  </a:lnTo>
                  <a:lnTo>
                    <a:pt x="213606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190045" y="9037735"/>
              <a:ext cx="2507615" cy="2214880"/>
            </a:xfrm>
            <a:custGeom>
              <a:avLst/>
              <a:gdLst/>
              <a:ahLst/>
              <a:cxnLst/>
              <a:rect l="l" t="t" r="r" b="b"/>
              <a:pathLst>
                <a:path w="2507615" h="2214879">
                  <a:moveTo>
                    <a:pt x="680608" y="0"/>
                  </a:moveTo>
                  <a:lnTo>
                    <a:pt x="618158" y="6059"/>
                  </a:lnTo>
                  <a:lnTo>
                    <a:pt x="551117" y="19341"/>
                  </a:lnTo>
                  <a:lnTo>
                    <a:pt x="481134" y="40456"/>
                  </a:lnTo>
                  <a:lnTo>
                    <a:pt x="445574" y="54141"/>
                  </a:lnTo>
                  <a:lnTo>
                    <a:pt x="409928" y="70011"/>
                  </a:lnTo>
                  <a:lnTo>
                    <a:pt x="374414" y="88141"/>
                  </a:lnTo>
                  <a:lnTo>
                    <a:pt x="339246" y="108604"/>
                  </a:lnTo>
                  <a:lnTo>
                    <a:pt x="304640" y="131478"/>
                  </a:lnTo>
                  <a:lnTo>
                    <a:pt x="270814" y="156836"/>
                  </a:lnTo>
                  <a:lnTo>
                    <a:pt x="237981" y="184755"/>
                  </a:lnTo>
                  <a:lnTo>
                    <a:pt x="206359" y="215309"/>
                  </a:lnTo>
                  <a:lnTo>
                    <a:pt x="176164" y="248573"/>
                  </a:lnTo>
                  <a:lnTo>
                    <a:pt x="147611" y="284623"/>
                  </a:lnTo>
                  <a:lnTo>
                    <a:pt x="120917" y="323533"/>
                  </a:lnTo>
                  <a:lnTo>
                    <a:pt x="96296" y="365380"/>
                  </a:lnTo>
                  <a:lnTo>
                    <a:pt x="73967" y="410238"/>
                  </a:lnTo>
                  <a:lnTo>
                    <a:pt x="54143" y="458182"/>
                  </a:lnTo>
                  <a:lnTo>
                    <a:pt x="37042" y="509287"/>
                  </a:lnTo>
                  <a:lnTo>
                    <a:pt x="22879" y="563629"/>
                  </a:lnTo>
                  <a:lnTo>
                    <a:pt x="11870" y="621283"/>
                  </a:lnTo>
                  <a:lnTo>
                    <a:pt x="4231" y="682324"/>
                  </a:lnTo>
                  <a:lnTo>
                    <a:pt x="178" y="746827"/>
                  </a:lnTo>
                  <a:lnTo>
                    <a:pt x="0" y="761955"/>
                  </a:lnTo>
                  <a:lnTo>
                    <a:pt x="460" y="778474"/>
                  </a:lnTo>
                  <a:lnTo>
                    <a:pt x="6362" y="836108"/>
                  </a:lnTo>
                  <a:lnTo>
                    <a:pt x="14752" y="880984"/>
                  </a:lnTo>
                  <a:lnTo>
                    <a:pt x="27348" y="930766"/>
                  </a:lnTo>
                  <a:lnTo>
                    <a:pt x="44527" y="984761"/>
                  </a:lnTo>
                  <a:lnTo>
                    <a:pt x="67118" y="1043614"/>
                  </a:lnTo>
                  <a:lnTo>
                    <a:pt x="95555" y="1106720"/>
                  </a:lnTo>
                  <a:lnTo>
                    <a:pt x="130388" y="1173860"/>
                  </a:lnTo>
                  <a:lnTo>
                    <a:pt x="150376" y="1208875"/>
                  </a:lnTo>
                  <a:lnTo>
                    <a:pt x="172168" y="1244816"/>
                  </a:lnTo>
                  <a:lnTo>
                    <a:pt x="195835" y="1281657"/>
                  </a:lnTo>
                  <a:lnTo>
                    <a:pt x="221445" y="1319370"/>
                  </a:lnTo>
                  <a:lnTo>
                    <a:pt x="249067" y="1357929"/>
                  </a:lnTo>
                  <a:lnTo>
                    <a:pt x="278770" y="1397305"/>
                  </a:lnTo>
                  <a:lnTo>
                    <a:pt x="310622" y="1437471"/>
                  </a:lnTo>
                  <a:lnTo>
                    <a:pt x="344693" y="1478401"/>
                  </a:lnTo>
                  <a:lnTo>
                    <a:pt x="381050" y="1520067"/>
                  </a:lnTo>
                  <a:lnTo>
                    <a:pt x="419763" y="1562441"/>
                  </a:lnTo>
                  <a:lnTo>
                    <a:pt x="460901" y="1605496"/>
                  </a:lnTo>
                  <a:lnTo>
                    <a:pt x="504532" y="1649206"/>
                  </a:lnTo>
                  <a:lnTo>
                    <a:pt x="550726" y="1693543"/>
                  </a:lnTo>
                  <a:lnTo>
                    <a:pt x="599550" y="1738479"/>
                  </a:lnTo>
                  <a:lnTo>
                    <a:pt x="651075" y="1783988"/>
                  </a:lnTo>
                  <a:lnTo>
                    <a:pt x="705368" y="1830042"/>
                  </a:lnTo>
                  <a:lnTo>
                    <a:pt x="762498" y="1876613"/>
                  </a:lnTo>
                  <a:lnTo>
                    <a:pt x="822535" y="1923676"/>
                  </a:lnTo>
                  <a:lnTo>
                    <a:pt x="885547" y="1971201"/>
                  </a:lnTo>
                  <a:lnTo>
                    <a:pt x="951602" y="2019162"/>
                  </a:lnTo>
                  <a:lnTo>
                    <a:pt x="1020770" y="2067533"/>
                  </a:lnTo>
                  <a:lnTo>
                    <a:pt x="1093120" y="2116284"/>
                  </a:lnTo>
                  <a:lnTo>
                    <a:pt x="1168719" y="2165390"/>
                  </a:lnTo>
                  <a:lnTo>
                    <a:pt x="1247638" y="2214823"/>
                  </a:lnTo>
                  <a:lnTo>
                    <a:pt x="1326399" y="2165499"/>
                  </a:lnTo>
                  <a:lnTo>
                    <a:pt x="1401894" y="2116492"/>
                  </a:lnTo>
                  <a:lnTo>
                    <a:pt x="1474188" y="2067831"/>
                  </a:lnTo>
                  <a:lnTo>
                    <a:pt x="1543348" y="2019544"/>
                  </a:lnTo>
                  <a:lnTo>
                    <a:pt x="1609441" y="1971657"/>
                  </a:lnTo>
                  <a:lnTo>
                    <a:pt x="1672533" y="1924198"/>
                  </a:lnTo>
                  <a:lnTo>
                    <a:pt x="1732691" y="1877195"/>
                  </a:lnTo>
                  <a:lnTo>
                    <a:pt x="1789981" y="1830675"/>
                  </a:lnTo>
                  <a:lnTo>
                    <a:pt x="1844469" y="1784667"/>
                  </a:lnTo>
                  <a:lnTo>
                    <a:pt x="1896223" y="1739196"/>
                  </a:lnTo>
                  <a:lnTo>
                    <a:pt x="1945309" y="1694292"/>
                  </a:lnTo>
                  <a:lnTo>
                    <a:pt x="1991792" y="1649980"/>
                  </a:lnTo>
                  <a:lnTo>
                    <a:pt x="2035741" y="1606290"/>
                  </a:lnTo>
                  <a:lnTo>
                    <a:pt x="2077220" y="1563248"/>
                  </a:lnTo>
                  <a:lnTo>
                    <a:pt x="2116298" y="1520883"/>
                  </a:lnTo>
                  <a:lnTo>
                    <a:pt x="2153040" y="1479220"/>
                  </a:lnTo>
                  <a:lnTo>
                    <a:pt x="2187512" y="1438289"/>
                  </a:lnTo>
                  <a:lnTo>
                    <a:pt x="2219782" y="1398117"/>
                  </a:lnTo>
                  <a:lnTo>
                    <a:pt x="2249916" y="1358730"/>
                  </a:lnTo>
                  <a:lnTo>
                    <a:pt x="2277980" y="1320157"/>
                  </a:lnTo>
                  <a:lnTo>
                    <a:pt x="2304041" y="1282425"/>
                  </a:lnTo>
                  <a:lnTo>
                    <a:pt x="2328165" y="1245562"/>
                  </a:lnTo>
                  <a:lnTo>
                    <a:pt x="2350419" y="1209596"/>
                  </a:lnTo>
                  <a:lnTo>
                    <a:pt x="2370870" y="1174553"/>
                  </a:lnTo>
                  <a:lnTo>
                    <a:pt x="2389583" y="1140461"/>
                  </a:lnTo>
                  <a:lnTo>
                    <a:pt x="2422065" y="1075241"/>
                  </a:lnTo>
                  <a:lnTo>
                    <a:pt x="2448397" y="1014157"/>
                  </a:lnTo>
                  <a:lnTo>
                    <a:pt x="2469111" y="957428"/>
                  </a:lnTo>
                  <a:lnTo>
                    <a:pt x="2484825" y="904931"/>
                  </a:lnTo>
                  <a:lnTo>
                    <a:pt x="2495860" y="857663"/>
                  </a:lnTo>
                  <a:lnTo>
                    <a:pt x="2502884" y="815411"/>
                  </a:lnTo>
                  <a:lnTo>
                    <a:pt x="2507068" y="761955"/>
                  </a:lnTo>
                  <a:lnTo>
                    <a:pt x="2507034" y="746827"/>
                  </a:lnTo>
                  <a:lnTo>
                    <a:pt x="2503531" y="682299"/>
                  </a:lnTo>
                  <a:lnTo>
                    <a:pt x="2496364" y="621238"/>
                  </a:lnTo>
                  <a:lnTo>
                    <a:pt x="2485751" y="563569"/>
                  </a:lnTo>
                  <a:lnTo>
                    <a:pt x="2471915" y="509214"/>
                  </a:lnTo>
                  <a:lnTo>
                    <a:pt x="2455075" y="458101"/>
                  </a:lnTo>
                  <a:lnTo>
                    <a:pt x="2435451" y="410151"/>
                  </a:lnTo>
                  <a:lnTo>
                    <a:pt x="2413263" y="365292"/>
                  </a:lnTo>
                  <a:lnTo>
                    <a:pt x="2388732" y="323445"/>
                  </a:lnTo>
                  <a:lnTo>
                    <a:pt x="2362078" y="284537"/>
                  </a:lnTo>
                  <a:lnTo>
                    <a:pt x="1253512" y="281259"/>
                  </a:lnTo>
                  <a:lnTo>
                    <a:pt x="1221347" y="234771"/>
                  </a:lnTo>
                  <a:lnTo>
                    <a:pt x="1119996" y="133853"/>
                  </a:lnTo>
                  <a:lnTo>
                    <a:pt x="942178" y="36323"/>
                  </a:lnTo>
                  <a:lnTo>
                    <a:pt x="680608" y="0"/>
                  </a:lnTo>
                  <a:close/>
                </a:path>
                <a:path w="2507615" h="2214879">
                  <a:moveTo>
                    <a:pt x="1826604" y="0"/>
                  </a:moveTo>
                  <a:lnTo>
                    <a:pt x="1565005" y="36326"/>
                  </a:lnTo>
                  <a:lnTo>
                    <a:pt x="1387122" y="133856"/>
                  </a:lnTo>
                  <a:lnTo>
                    <a:pt x="1285706" y="234772"/>
                  </a:lnTo>
                  <a:lnTo>
                    <a:pt x="1253512" y="281259"/>
                  </a:lnTo>
                  <a:lnTo>
                    <a:pt x="2359481" y="281259"/>
                  </a:lnTo>
                  <a:lnTo>
                    <a:pt x="2333521" y="248492"/>
                  </a:lnTo>
                  <a:lnTo>
                    <a:pt x="2303282" y="215234"/>
                  </a:lnTo>
                  <a:lnTo>
                    <a:pt x="2271580" y="184688"/>
                  </a:lnTo>
                  <a:lnTo>
                    <a:pt x="2238636" y="156778"/>
                  </a:lnTo>
                  <a:lnTo>
                    <a:pt x="2204671" y="131428"/>
                  </a:lnTo>
                  <a:lnTo>
                    <a:pt x="2169904" y="108564"/>
                  </a:lnTo>
                  <a:lnTo>
                    <a:pt x="2134556" y="88110"/>
                  </a:lnTo>
                  <a:lnTo>
                    <a:pt x="2098847" y="69989"/>
                  </a:lnTo>
                  <a:lnTo>
                    <a:pt x="2062996" y="54128"/>
                  </a:lnTo>
                  <a:lnTo>
                    <a:pt x="2027226" y="40449"/>
                  </a:lnTo>
                  <a:lnTo>
                    <a:pt x="1956783" y="19336"/>
                  </a:lnTo>
                  <a:lnTo>
                    <a:pt x="1889281" y="6051"/>
                  </a:lnTo>
                  <a:lnTo>
                    <a:pt x="1826604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338376" y="10393513"/>
              <a:ext cx="1073785" cy="0"/>
            </a:xfrm>
            <a:custGeom>
              <a:avLst/>
              <a:gdLst/>
              <a:ahLst/>
              <a:cxnLst/>
              <a:rect l="l" t="t" r="r" b="b"/>
              <a:pathLst>
                <a:path w="1073784">
                  <a:moveTo>
                    <a:pt x="1073731" y="0"/>
                  </a:moveTo>
                  <a:lnTo>
                    <a:pt x="26177" y="0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150941" y="10286710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106803"/>
                  </a:lnTo>
                  <a:lnTo>
                    <a:pt x="213606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859950" y="10393513"/>
              <a:ext cx="1073785" cy="0"/>
            </a:xfrm>
            <a:custGeom>
              <a:avLst/>
              <a:gdLst/>
              <a:ahLst/>
              <a:cxnLst/>
              <a:rect l="l" t="t" r="r" b="b"/>
              <a:pathLst>
                <a:path w="1073784">
                  <a:moveTo>
                    <a:pt x="1073731" y="0"/>
                  </a:moveTo>
                  <a:lnTo>
                    <a:pt x="26177" y="0"/>
                  </a:lnTo>
                  <a:lnTo>
                    <a:pt x="0" y="0"/>
                  </a:lnTo>
                </a:path>
              </a:pathLst>
            </a:custGeom>
            <a:ln w="52354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672515" y="10286710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106803"/>
                  </a:lnTo>
                  <a:lnTo>
                    <a:pt x="213606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222098" y="9329336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4">
                  <a:moveTo>
                    <a:pt x="443274" y="189110"/>
                  </a:moveTo>
                  <a:lnTo>
                    <a:pt x="81086" y="189110"/>
                  </a:lnTo>
                  <a:lnTo>
                    <a:pt x="81086" y="527397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4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7"/>
                  </a:lnTo>
                  <a:lnTo>
                    <a:pt x="443274" y="415643"/>
                  </a:lnTo>
                  <a:close/>
                </a:path>
                <a:path w="524509" h="527684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222098" y="9729187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4">
                  <a:moveTo>
                    <a:pt x="443274" y="189110"/>
                  </a:moveTo>
                  <a:lnTo>
                    <a:pt x="81086" y="189110"/>
                  </a:lnTo>
                  <a:lnTo>
                    <a:pt x="81086" y="527397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4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7"/>
                  </a:lnTo>
                  <a:lnTo>
                    <a:pt x="443274" y="415643"/>
                  </a:lnTo>
                  <a:close/>
                </a:path>
                <a:path w="524509" h="527684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222098" y="10138766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4">
                  <a:moveTo>
                    <a:pt x="443274" y="189110"/>
                  </a:moveTo>
                  <a:lnTo>
                    <a:pt x="81086" y="189110"/>
                  </a:lnTo>
                  <a:lnTo>
                    <a:pt x="81086" y="527396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4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6"/>
                  </a:lnTo>
                  <a:lnTo>
                    <a:pt x="443274" y="415643"/>
                  </a:lnTo>
                  <a:close/>
                </a:path>
                <a:path w="524509" h="527684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60D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222098" y="10504665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4">
                  <a:moveTo>
                    <a:pt x="443274" y="189110"/>
                  </a:moveTo>
                  <a:lnTo>
                    <a:pt x="81086" y="189110"/>
                  </a:lnTo>
                  <a:lnTo>
                    <a:pt x="81086" y="527397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4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7"/>
                  </a:lnTo>
                  <a:lnTo>
                    <a:pt x="443274" y="415643"/>
                  </a:lnTo>
                  <a:close/>
                </a:path>
                <a:path w="524509" h="527684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ED2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934287" y="5986037"/>
            <a:ext cx="1273409" cy="352073"/>
          </a:xfrm>
          <a:prstGeom prst="rect">
            <a:avLst/>
          </a:prstGeom>
        </p:spPr>
        <p:txBody>
          <a:bodyPr vert="horz" wrap="square" lIns="0" tIns="5006" rIns="0" bIns="0" rtlCol="0">
            <a:spAutoFit/>
          </a:bodyPr>
          <a:lstStyle/>
          <a:p>
            <a:pPr marL="241435" marR="3081" indent="-234119">
              <a:lnSpc>
                <a:spcPct val="101299"/>
              </a:lnSpc>
              <a:spcBef>
                <a:spcPts val="39"/>
              </a:spcBef>
            </a:pPr>
            <a:r>
              <a:rPr sz="1152" b="1" i="1" spc="-6" dirty="0">
                <a:solidFill>
                  <a:srgbClr val="B51700"/>
                </a:solidFill>
                <a:latin typeface="Arial"/>
                <a:cs typeface="Arial"/>
              </a:rPr>
              <a:t>Production</a:t>
            </a:r>
            <a:r>
              <a:rPr sz="1152" b="1" i="1" spc="-27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152" b="1" i="1" spc="-6" dirty="0">
                <a:solidFill>
                  <a:srgbClr val="B51700"/>
                </a:solidFill>
                <a:latin typeface="Arial"/>
                <a:cs typeface="Arial"/>
              </a:rPr>
              <a:t>Server </a:t>
            </a:r>
            <a:r>
              <a:rPr sz="1152" b="1" i="1" dirty="0">
                <a:solidFill>
                  <a:srgbClr val="B51700"/>
                </a:solidFill>
                <a:latin typeface="Arial"/>
                <a:cs typeface="Arial"/>
              </a:rPr>
              <a:t>for</a:t>
            </a:r>
            <a:r>
              <a:rPr sz="1152" b="1" i="1" spc="-21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152" b="1" i="1" spc="-6" dirty="0">
                <a:solidFill>
                  <a:srgbClr val="B51700"/>
                </a:solidFill>
                <a:latin typeface="Arial"/>
                <a:cs typeface="Arial"/>
              </a:rPr>
              <a:t>Release</a:t>
            </a:r>
            <a:endParaRPr sz="1152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6947" y="5516454"/>
            <a:ext cx="5493645" cy="111160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092812">
              <a:spcBef>
                <a:spcPts val="58"/>
              </a:spcBef>
            </a:pPr>
            <a:r>
              <a:rPr sz="1001" b="1" dirty="0">
                <a:solidFill>
                  <a:srgbClr val="EE220C"/>
                </a:solidFill>
                <a:latin typeface="Arial"/>
                <a:cs typeface="Arial"/>
              </a:rPr>
              <a:t>Problems</a:t>
            </a:r>
            <a:r>
              <a:rPr sz="1001" b="1" spc="-9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001" b="1" dirty="0">
                <a:solidFill>
                  <a:srgbClr val="EE220C"/>
                </a:solidFill>
                <a:latin typeface="Arial"/>
                <a:cs typeface="Arial"/>
              </a:rPr>
              <a:t>about</a:t>
            </a:r>
            <a:r>
              <a:rPr sz="1001" b="1" spc="-9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001" b="1" dirty="0">
                <a:solidFill>
                  <a:srgbClr val="EE220C"/>
                </a:solidFill>
                <a:latin typeface="Arial"/>
                <a:cs typeface="Arial"/>
              </a:rPr>
              <a:t>that</a:t>
            </a:r>
            <a:r>
              <a:rPr sz="1001" b="1" spc="-9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001" b="1" spc="-6" dirty="0">
                <a:solidFill>
                  <a:srgbClr val="EE220C"/>
                </a:solidFill>
                <a:latin typeface="Arial"/>
                <a:cs typeface="Arial"/>
              </a:rPr>
              <a:t>flow:</a:t>
            </a:r>
            <a:endParaRPr sz="1001" dirty="0">
              <a:latin typeface="Arial"/>
              <a:cs typeface="Arial"/>
            </a:endParaRPr>
          </a:p>
          <a:p>
            <a:pPr marL="7701" marR="628424">
              <a:lnSpc>
                <a:spcPct val="104099"/>
              </a:lnSpc>
              <a:buClr>
                <a:srgbClr val="EE220C"/>
              </a:buClr>
              <a:buAutoNum type="arabicParenR"/>
              <a:tabLst>
                <a:tab pos="151330" algn="l"/>
              </a:tabLst>
            </a:pPr>
            <a:r>
              <a:rPr sz="1001" b="1" dirty="0">
                <a:latin typeface="Arial"/>
                <a:cs typeface="Arial"/>
              </a:rPr>
              <a:t>Developers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have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to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wait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until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complete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spc="-6" dirty="0">
                <a:latin typeface="Arial"/>
                <a:cs typeface="Arial"/>
              </a:rPr>
              <a:t>software </a:t>
            </a:r>
            <a:r>
              <a:rPr sz="1001" b="1" dirty="0">
                <a:latin typeface="Arial"/>
                <a:cs typeface="Arial"/>
              </a:rPr>
              <a:t>is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developed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for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12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test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spc="-6" dirty="0">
                <a:latin typeface="Arial"/>
                <a:cs typeface="Arial"/>
              </a:rPr>
              <a:t>results</a:t>
            </a:r>
            <a:r>
              <a:rPr lang="tr-TR" sz="1001" b="1" spc="-6" dirty="0">
                <a:latin typeface="Arial"/>
                <a:cs typeface="Arial"/>
              </a:rPr>
              <a:t>(Test </a:t>
            </a:r>
            <a:r>
              <a:rPr lang="tr-TR" sz="1001" b="1" spc="-6" dirty="0" err="1">
                <a:latin typeface="Arial"/>
                <a:cs typeface="Arial"/>
              </a:rPr>
              <a:t>Resultları</a:t>
            </a:r>
            <a:r>
              <a:rPr lang="tr-TR" sz="1001" b="1" spc="-6" dirty="0">
                <a:latin typeface="Arial"/>
                <a:cs typeface="Arial"/>
              </a:rPr>
              <a:t> için herkesi beklemek zorundasın)</a:t>
            </a:r>
            <a:endParaRPr sz="1001" dirty="0">
              <a:latin typeface="Arial"/>
              <a:cs typeface="Arial"/>
            </a:endParaRPr>
          </a:p>
          <a:p>
            <a:pPr marL="7701" marR="6546">
              <a:lnSpc>
                <a:spcPct val="104099"/>
              </a:lnSpc>
              <a:buClr>
                <a:srgbClr val="EE220C"/>
              </a:buClr>
              <a:buAutoNum type="arabicParenR"/>
              <a:tabLst>
                <a:tab pos="151330" algn="l"/>
              </a:tabLst>
            </a:pPr>
            <a:r>
              <a:rPr sz="1001" b="1" dirty="0">
                <a:latin typeface="Arial"/>
                <a:cs typeface="Arial"/>
              </a:rPr>
              <a:t>If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test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fails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then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locating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and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spc="-6" dirty="0">
                <a:latin typeface="Arial"/>
                <a:cs typeface="Arial"/>
              </a:rPr>
              <a:t>fixing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bugs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is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very</a:t>
            </a:r>
            <a:r>
              <a:rPr sz="1001" b="1" spc="-24" dirty="0">
                <a:latin typeface="Arial"/>
                <a:cs typeface="Arial"/>
              </a:rPr>
              <a:t> </a:t>
            </a:r>
            <a:r>
              <a:rPr sz="1001" b="1" spc="-6" dirty="0">
                <a:latin typeface="Arial"/>
                <a:cs typeface="Arial"/>
              </a:rPr>
              <a:t>diﬃcult. </a:t>
            </a:r>
            <a:r>
              <a:rPr sz="1001" b="1" dirty="0">
                <a:latin typeface="Arial"/>
                <a:cs typeface="Arial"/>
              </a:rPr>
              <a:t>Developers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have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to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check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entire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source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code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of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6" dirty="0">
                <a:latin typeface="Arial"/>
                <a:cs typeface="Arial"/>
              </a:rPr>
              <a:t> software</a:t>
            </a:r>
            <a:r>
              <a:rPr lang="tr-TR" sz="1001" b="1" spc="-6" dirty="0">
                <a:latin typeface="Arial"/>
                <a:cs typeface="Arial"/>
              </a:rPr>
              <a:t>(</a:t>
            </a:r>
            <a:r>
              <a:rPr lang="tr-TR" sz="1001" b="1" spc="-6" dirty="0" err="1">
                <a:latin typeface="Arial"/>
                <a:cs typeface="Arial"/>
              </a:rPr>
              <a:t>Bug</a:t>
            </a:r>
            <a:r>
              <a:rPr lang="tr-TR" sz="1001" b="1" spc="-6" dirty="0">
                <a:latin typeface="Arial"/>
                <a:cs typeface="Arial"/>
              </a:rPr>
              <a:t> çıkarsa Herkes tamamını </a:t>
            </a:r>
            <a:r>
              <a:rPr lang="tr-TR" sz="1001" b="1" spc="-6" dirty="0" err="1">
                <a:latin typeface="Arial"/>
                <a:cs typeface="Arial"/>
              </a:rPr>
              <a:t>fix</a:t>
            </a:r>
            <a:r>
              <a:rPr lang="tr-TR" sz="1001" b="1" spc="-6" dirty="0">
                <a:latin typeface="Arial"/>
                <a:cs typeface="Arial"/>
              </a:rPr>
              <a:t> etmek zorunda)</a:t>
            </a:r>
            <a:endParaRPr sz="1001" dirty="0">
              <a:latin typeface="Arial"/>
              <a:cs typeface="Arial"/>
            </a:endParaRPr>
          </a:p>
          <a:p>
            <a:pPr marL="7701" marR="3081">
              <a:lnSpc>
                <a:spcPct val="104099"/>
              </a:lnSpc>
              <a:spcBef>
                <a:spcPts val="3"/>
              </a:spcBef>
              <a:buClr>
                <a:srgbClr val="EE220C"/>
              </a:buClr>
              <a:buAutoNum type="arabicParenR"/>
              <a:tabLst>
                <a:tab pos="151330" algn="l"/>
              </a:tabLst>
            </a:pPr>
            <a:r>
              <a:rPr sz="1001" b="1" dirty="0">
                <a:latin typeface="Arial"/>
                <a:cs typeface="Arial"/>
              </a:rPr>
              <a:t>Because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of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2.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Step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spc="-6" dirty="0">
                <a:latin typeface="Arial"/>
                <a:cs typeface="Arial"/>
              </a:rPr>
              <a:t>fixing </a:t>
            </a:r>
            <a:r>
              <a:rPr sz="1001" b="1" dirty="0">
                <a:latin typeface="Arial"/>
                <a:cs typeface="Arial"/>
              </a:rPr>
              <a:t>bugs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will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take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too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much</a:t>
            </a:r>
            <a:r>
              <a:rPr sz="1001" b="1" spc="-6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time</a:t>
            </a:r>
            <a:r>
              <a:rPr sz="1001" b="1" spc="-3" dirty="0">
                <a:latin typeface="Arial"/>
                <a:cs typeface="Arial"/>
              </a:rPr>
              <a:t> </a:t>
            </a:r>
            <a:r>
              <a:rPr sz="1001" b="1" spc="-15" dirty="0">
                <a:latin typeface="Arial"/>
                <a:cs typeface="Arial"/>
              </a:rPr>
              <a:t>and </a:t>
            </a:r>
            <a:r>
              <a:rPr sz="1001" b="1" dirty="0">
                <a:latin typeface="Arial"/>
                <a:cs typeface="Arial"/>
              </a:rPr>
              <a:t>developers</a:t>
            </a:r>
            <a:r>
              <a:rPr sz="1001" b="1" spc="-18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cannot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focus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on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creating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new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spc="-6" dirty="0">
                <a:latin typeface="Arial"/>
                <a:cs typeface="Arial"/>
              </a:rPr>
              <a:t>codes</a:t>
            </a:r>
            <a:r>
              <a:rPr lang="tr-TR" sz="1001" b="1" spc="-6" dirty="0">
                <a:latin typeface="Arial"/>
                <a:cs typeface="Arial"/>
              </a:rPr>
              <a:t>(Yeni </a:t>
            </a:r>
            <a:r>
              <a:rPr lang="tr-TR" sz="1001" b="1" spc="-6" dirty="0" err="1">
                <a:latin typeface="Arial"/>
                <a:cs typeface="Arial"/>
              </a:rPr>
              <a:t>code</a:t>
            </a:r>
            <a:r>
              <a:rPr lang="tr-TR" sz="1001" b="1" spc="-6" dirty="0">
                <a:latin typeface="Arial"/>
                <a:cs typeface="Arial"/>
              </a:rPr>
              <a:t> yazmaya zaman kalmıyor)</a:t>
            </a:r>
            <a:endParaRPr sz="1001" dirty="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716755" y="2775695"/>
            <a:ext cx="4068207" cy="964587"/>
          </a:xfrm>
          <a:custGeom>
            <a:avLst/>
            <a:gdLst/>
            <a:ahLst/>
            <a:cxnLst/>
            <a:rect l="l" t="t" r="r" b="b"/>
            <a:pathLst>
              <a:path w="6708775" h="1590675">
                <a:moveTo>
                  <a:pt x="1017460" y="934186"/>
                </a:moveTo>
                <a:lnTo>
                  <a:pt x="508673" y="567245"/>
                </a:lnTo>
                <a:lnTo>
                  <a:pt x="0" y="934186"/>
                </a:lnTo>
                <a:lnTo>
                  <a:pt x="157353" y="934186"/>
                </a:lnTo>
                <a:lnTo>
                  <a:pt x="157353" y="1590586"/>
                </a:lnTo>
                <a:lnTo>
                  <a:pt x="508673" y="1373746"/>
                </a:lnTo>
                <a:lnTo>
                  <a:pt x="860120" y="1590586"/>
                </a:lnTo>
                <a:lnTo>
                  <a:pt x="860120" y="1373746"/>
                </a:lnTo>
                <a:lnTo>
                  <a:pt x="860120" y="934186"/>
                </a:lnTo>
                <a:lnTo>
                  <a:pt x="1017460" y="934186"/>
                </a:lnTo>
                <a:close/>
              </a:path>
              <a:path w="6708775" h="1590675">
                <a:moveTo>
                  <a:pt x="6708165" y="366941"/>
                </a:moveTo>
                <a:lnTo>
                  <a:pt x="6199378" y="0"/>
                </a:lnTo>
                <a:lnTo>
                  <a:pt x="5690705" y="366941"/>
                </a:lnTo>
                <a:lnTo>
                  <a:pt x="5848045" y="366941"/>
                </a:lnTo>
                <a:lnTo>
                  <a:pt x="5848045" y="1023340"/>
                </a:lnTo>
                <a:lnTo>
                  <a:pt x="6199378" y="806500"/>
                </a:lnTo>
                <a:lnTo>
                  <a:pt x="6550825" y="1023340"/>
                </a:lnTo>
                <a:lnTo>
                  <a:pt x="6550825" y="806500"/>
                </a:lnTo>
                <a:lnTo>
                  <a:pt x="6550825" y="366941"/>
                </a:lnTo>
                <a:lnTo>
                  <a:pt x="6708165" y="366941"/>
                </a:lnTo>
                <a:close/>
              </a:path>
            </a:pathLst>
          </a:custGeom>
          <a:solidFill>
            <a:srgbClr val="73FD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819996" y="3405994"/>
            <a:ext cx="410864" cy="8435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85" spc="-6" dirty="0">
                <a:solidFill>
                  <a:srgbClr val="0076BA"/>
                </a:solidFill>
                <a:latin typeface="Arial Black"/>
                <a:cs typeface="Arial Black"/>
              </a:rPr>
              <a:t>Application</a:t>
            </a:r>
            <a:endParaRPr sz="485">
              <a:latin typeface="Arial Black"/>
              <a:cs typeface="Arial Black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270845" y="3067473"/>
            <a:ext cx="410864" cy="8435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85" spc="-6" dirty="0">
                <a:solidFill>
                  <a:srgbClr val="0076BA"/>
                </a:solidFill>
                <a:latin typeface="Arial Black"/>
                <a:cs typeface="Arial Black"/>
              </a:rPr>
              <a:t>Application</a:t>
            </a:r>
            <a:endParaRPr sz="485">
              <a:latin typeface="Arial Black"/>
              <a:cs typeface="Arial Black"/>
            </a:endParaRPr>
          </a:p>
        </p:txBody>
      </p:sp>
      <p:sp>
        <p:nvSpPr>
          <p:cNvPr id="66" name="Metin kutusu 65">
            <a:extLst>
              <a:ext uri="{FF2B5EF4-FFF2-40B4-BE49-F238E27FC236}">
                <a16:creationId xmlns:a16="http://schemas.microsoft.com/office/drawing/2014/main" id="{5C43E112-01F6-7BFE-7005-9FF6C6D96499}"/>
              </a:ext>
            </a:extLst>
          </p:cNvPr>
          <p:cNvSpPr txBox="1"/>
          <p:nvPr/>
        </p:nvSpPr>
        <p:spPr>
          <a:xfrm>
            <a:off x="550735" y="1426108"/>
            <a:ext cx="1481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Yeni Delhi ,Hindistan 21.30</a:t>
            </a:r>
          </a:p>
        </p:txBody>
      </p:sp>
      <p:sp>
        <p:nvSpPr>
          <p:cNvPr id="68" name="Metin kutusu 67">
            <a:extLst>
              <a:ext uri="{FF2B5EF4-FFF2-40B4-BE49-F238E27FC236}">
                <a16:creationId xmlns:a16="http://schemas.microsoft.com/office/drawing/2014/main" id="{A0F3451E-CCAF-8406-40F7-5608A7A74039}"/>
              </a:ext>
            </a:extLst>
          </p:cNvPr>
          <p:cNvSpPr txBox="1"/>
          <p:nvPr/>
        </p:nvSpPr>
        <p:spPr>
          <a:xfrm>
            <a:off x="661979" y="2717122"/>
            <a:ext cx="1255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İstanbul ,Türkiye 19.30</a:t>
            </a:r>
          </a:p>
        </p:txBody>
      </p: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84C27E21-9F04-4B63-69B8-C9114B6694E7}"/>
              </a:ext>
            </a:extLst>
          </p:cNvPr>
          <p:cNvSpPr txBox="1"/>
          <p:nvPr/>
        </p:nvSpPr>
        <p:spPr>
          <a:xfrm>
            <a:off x="598303" y="3965314"/>
            <a:ext cx="1249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:Berlin ,Almanya 18.30</a:t>
            </a:r>
          </a:p>
        </p:txBody>
      </p:sp>
      <p:sp>
        <p:nvSpPr>
          <p:cNvPr id="70" name="Metin kutusu 69">
            <a:extLst>
              <a:ext uri="{FF2B5EF4-FFF2-40B4-BE49-F238E27FC236}">
                <a16:creationId xmlns:a16="http://schemas.microsoft.com/office/drawing/2014/main" id="{B0EE9458-3E09-D974-F835-9BC162CC81BA}"/>
              </a:ext>
            </a:extLst>
          </p:cNvPr>
          <p:cNvSpPr txBox="1"/>
          <p:nvPr/>
        </p:nvSpPr>
        <p:spPr>
          <a:xfrm>
            <a:off x="598303" y="5180503"/>
            <a:ext cx="1242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Toronto,Kanada</a:t>
            </a:r>
            <a:r>
              <a:rPr lang="tr-TR" sz="800" dirty="0"/>
              <a:t> 12.30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639" y="1127966"/>
            <a:ext cx="1280340" cy="717375"/>
          </a:xfrm>
          <a:custGeom>
            <a:avLst/>
            <a:gdLst/>
            <a:ahLst/>
            <a:cxnLst/>
            <a:rect l="l" t="t" r="r" b="b"/>
            <a:pathLst>
              <a:path w="2111375" h="1183005">
                <a:moveTo>
                  <a:pt x="2111376" y="1058352"/>
                </a:moveTo>
                <a:lnTo>
                  <a:pt x="0" y="1058352"/>
                </a:lnTo>
                <a:lnTo>
                  <a:pt x="0" y="1124113"/>
                </a:lnTo>
                <a:lnTo>
                  <a:pt x="3981" y="1158022"/>
                </a:lnTo>
                <a:lnTo>
                  <a:pt x="17922" y="1175417"/>
                </a:lnTo>
                <a:lnTo>
                  <a:pt x="44773" y="1181809"/>
                </a:lnTo>
                <a:lnTo>
                  <a:pt x="87571" y="1182716"/>
                </a:lnTo>
                <a:lnTo>
                  <a:pt x="2023804" y="1182716"/>
                </a:lnTo>
                <a:lnTo>
                  <a:pt x="2064823" y="1181809"/>
                </a:lnTo>
                <a:lnTo>
                  <a:pt x="2091887" y="1175413"/>
                </a:lnTo>
                <a:lnTo>
                  <a:pt x="2106803" y="1158018"/>
                </a:lnTo>
                <a:lnTo>
                  <a:pt x="2111376" y="1124113"/>
                </a:lnTo>
                <a:lnTo>
                  <a:pt x="2111376" y="1058352"/>
                </a:lnTo>
                <a:close/>
              </a:path>
              <a:path w="2111375" h="1183005">
                <a:moveTo>
                  <a:pt x="1922247" y="0"/>
                </a:moveTo>
                <a:lnTo>
                  <a:pt x="190793" y="0"/>
                </a:lnTo>
                <a:lnTo>
                  <a:pt x="161082" y="7404"/>
                </a:lnTo>
                <a:lnTo>
                  <a:pt x="146287" y="27583"/>
                </a:lnTo>
                <a:lnTo>
                  <a:pt x="141217" y="57486"/>
                </a:lnTo>
                <a:lnTo>
                  <a:pt x="140680" y="94064"/>
                </a:lnTo>
                <a:lnTo>
                  <a:pt x="140680" y="1058352"/>
                </a:lnTo>
                <a:lnTo>
                  <a:pt x="241904" y="1058352"/>
                </a:lnTo>
                <a:lnTo>
                  <a:pt x="241904" y="101223"/>
                </a:lnTo>
                <a:lnTo>
                  <a:pt x="1970695" y="101223"/>
                </a:lnTo>
                <a:lnTo>
                  <a:pt x="1970695" y="94064"/>
                </a:lnTo>
                <a:lnTo>
                  <a:pt x="1970419" y="57486"/>
                </a:lnTo>
                <a:lnTo>
                  <a:pt x="1965922" y="27583"/>
                </a:lnTo>
                <a:lnTo>
                  <a:pt x="1951699" y="7404"/>
                </a:lnTo>
                <a:lnTo>
                  <a:pt x="1922247" y="0"/>
                </a:lnTo>
                <a:close/>
              </a:path>
              <a:path w="2111375" h="1183005">
                <a:moveTo>
                  <a:pt x="1970695" y="101223"/>
                </a:moveTo>
                <a:lnTo>
                  <a:pt x="1869471" y="101223"/>
                </a:lnTo>
                <a:lnTo>
                  <a:pt x="1869471" y="1058352"/>
                </a:lnTo>
                <a:lnTo>
                  <a:pt x="1970695" y="1058352"/>
                </a:lnTo>
                <a:lnTo>
                  <a:pt x="1970695" y="101223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9238" y="1383266"/>
            <a:ext cx="879487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i="1" dirty="0">
                <a:solidFill>
                  <a:srgbClr val="0076BA"/>
                </a:solidFill>
                <a:latin typeface="Arial"/>
                <a:cs typeface="Arial"/>
              </a:rPr>
              <a:t>Developer</a:t>
            </a:r>
            <a:r>
              <a:rPr sz="1182" b="1" i="1" spc="58" dirty="0">
                <a:solidFill>
                  <a:srgbClr val="0076BA"/>
                </a:solidFill>
                <a:latin typeface="Arial"/>
                <a:cs typeface="Arial"/>
              </a:rPr>
              <a:t> </a:t>
            </a:r>
            <a:r>
              <a:rPr sz="1182" b="1" i="1" spc="-30" dirty="0">
                <a:solidFill>
                  <a:srgbClr val="0076BA"/>
                </a:solidFill>
                <a:latin typeface="Arial"/>
                <a:cs typeface="Arial"/>
              </a:rPr>
              <a:t>1</a:t>
            </a:r>
            <a:endParaRPr sz="1182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86521" y="1326659"/>
            <a:ext cx="1755509" cy="319989"/>
            <a:chOff x="2780491" y="2187758"/>
            <a:chExt cx="2894965" cy="527685"/>
          </a:xfrm>
        </p:grpSpPr>
        <p:sp>
          <p:nvSpPr>
            <p:cNvPr id="5" name="object 5"/>
            <p:cNvSpPr/>
            <p:nvPr/>
          </p:nvSpPr>
          <p:spPr>
            <a:xfrm>
              <a:off x="2780491" y="2187758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10" h="527685">
                  <a:moveTo>
                    <a:pt x="443276" y="189110"/>
                  </a:moveTo>
                  <a:lnTo>
                    <a:pt x="81093" y="189110"/>
                  </a:lnTo>
                  <a:lnTo>
                    <a:pt x="81093" y="527396"/>
                  </a:lnTo>
                  <a:lnTo>
                    <a:pt x="262153" y="415643"/>
                  </a:lnTo>
                  <a:lnTo>
                    <a:pt x="443276" y="415643"/>
                  </a:lnTo>
                  <a:lnTo>
                    <a:pt x="443276" y="189110"/>
                  </a:lnTo>
                  <a:close/>
                </a:path>
                <a:path w="524510" h="527685">
                  <a:moveTo>
                    <a:pt x="443276" y="415643"/>
                  </a:moveTo>
                  <a:lnTo>
                    <a:pt x="262153" y="415643"/>
                  </a:lnTo>
                  <a:lnTo>
                    <a:pt x="443276" y="527396"/>
                  </a:lnTo>
                  <a:lnTo>
                    <a:pt x="443276" y="415643"/>
                  </a:lnTo>
                  <a:close/>
                </a:path>
                <a:path w="524510" h="527685">
                  <a:moveTo>
                    <a:pt x="262153" y="0"/>
                  </a:moveTo>
                  <a:lnTo>
                    <a:pt x="0" y="189110"/>
                  </a:lnTo>
                  <a:lnTo>
                    <a:pt x="524370" y="189110"/>
                  </a:lnTo>
                  <a:lnTo>
                    <a:pt x="262153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4408" y="2553199"/>
              <a:ext cx="2096135" cy="0"/>
            </a:xfrm>
            <a:custGeom>
              <a:avLst/>
              <a:gdLst/>
              <a:ahLst/>
              <a:cxnLst/>
              <a:rect l="l" t="t" r="r" b="b"/>
              <a:pathLst>
                <a:path w="2096135">
                  <a:moveTo>
                    <a:pt x="0" y="0"/>
                  </a:moveTo>
                  <a:lnTo>
                    <a:pt x="2074667" y="0"/>
                  </a:lnTo>
                  <a:lnTo>
                    <a:pt x="2095609" y="0"/>
                  </a:lnTo>
                </a:path>
              </a:pathLst>
            </a:custGeom>
            <a:ln w="41883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99075" y="246524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30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7994" y="227188"/>
            <a:ext cx="6158107" cy="708052"/>
          </a:xfrm>
          <a:prstGeom prst="rect">
            <a:avLst/>
          </a:prstGeom>
        </p:spPr>
        <p:txBody>
          <a:bodyPr vert="horz" wrap="square" lIns="0" tIns="228764" rIns="0" bIns="0" rtlCol="0">
            <a:spAutoFit/>
          </a:bodyPr>
          <a:lstStyle/>
          <a:p>
            <a:pPr marL="2052006">
              <a:spcBef>
                <a:spcPts val="76"/>
              </a:spcBef>
            </a:pPr>
            <a:r>
              <a:rPr dirty="0"/>
              <a:t>With</a:t>
            </a:r>
            <a:r>
              <a:rPr spc="49" dirty="0"/>
              <a:t> </a:t>
            </a:r>
            <a:r>
              <a:rPr spc="-6" dirty="0"/>
              <a:t>Jenkins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50783" y="2104333"/>
            <a:ext cx="2447085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Built</a:t>
            </a:r>
            <a:r>
              <a:rPr sz="697" b="1" i="1" spc="-9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application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is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deployed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to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the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spc="-12" dirty="0">
                <a:solidFill>
                  <a:srgbClr val="FF42A1"/>
                </a:solidFill>
                <a:latin typeface="Arial"/>
                <a:cs typeface="Arial"/>
              </a:rPr>
              <a:t>Test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Server</a:t>
            </a:r>
            <a:r>
              <a:rPr sz="697" b="1" i="1" spc="-9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for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testing</a:t>
            </a:r>
            <a:endParaRPr sz="697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28157" y="998232"/>
            <a:ext cx="5242654" cy="1425509"/>
            <a:chOff x="10764708" y="1646159"/>
            <a:chExt cx="8645525" cy="2350770"/>
          </a:xfrm>
        </p:grpSpPr>
        <p:sp>
          <p:nvSpPr>
            <p:cNvPr id="11" name="object 11"/>
            <p:cNvSpPr/>
            <p:nvPr/>
          </p:nvSpPr>
          <p:spPr>
            <a:xfrm>
              <a:off x="10764708" y="3468172"/>
              <a:ext cx="415290" cy="528320"/>
            </a:xfrm>
            <a:custGeom>
              <a:avLst/>
              <a:gdLst/>
              <a:ahLst/>
              <a:cxnLst/>
              <a:rect l="l" t="t" r="r" b="b"/>
              <a:pathLst>
                <a:path w="415290" h="528320">
                  <a:moveTo>
                    <a:pt x="247081" y="492760"/>
                  </a:moveTo>
                  <a:lnTo>
                    <a:pt x="167879" y="492760"/>
                  </a:lnTo>
                  <a:lnTo>
                    <a:pt x="171921" y="495300"/>
                  </a:lnTo>
                  <a:lnTo>
                    <a:pt x="170068" y="504190"/>
                  </a:lnTo>
                  <a:lnTo>
                    <a:pt x="170370" y="513080"/>
                  </a:lnTo>
                  <a:lnTo>
                    <a:pt x="174031" y="521970"/>
                  </a:lnTo>
                  <a:lnTo>
                    <a:pt x="182256" y="528320"/>
                  </a:lnTo>
                  <a:lnTo>
                    <a:pt x="183659" y="528320"/>
                  </a:lnTo>
                  <a:lnTo>
                    <a:pt x="185156" y="527050"/>
                  </a:lnTo>
                  <a:lnTo>
                    <a:pt x="182004" y="519430"/>
                  </a:lnTo>
                  <a:lnTo>
                    <a:pt x="183408" y="513080"/>
                  </a:lnTo>
                  <a:lnTo>
                    <a:pt x="186591" y="508000"/>
                  </a:lnTo>
                  <a:lnTo>
                    <a:pt x="244762" y="508000"/>
                  </a:lnTo>
                  <a:lnTo>
                    <a:pt x="244892" y="504190"/>
                  </a:lnTo>
                  <a:lnTo>
                    <a:pt x="243039" y="495300"/>
                  </a:lnTo>
                  <a:lnTo>
                    <a:pt x="247081" y="492760"/>
                  </a:lnTo>
                  <a:close/>
                </a:path>
                <a:path w="415290" h="528320">
                  <a:moveTo>
                    <a:pt x="244762" y="508000"/>
                  </a:moveTo>
                  <a:lnTo>
                    <a:pt x="228411" y="508000"/>
                  </a:lnTo>
                  <a:lnTo>
                    <a:pt x="231584" y="513080"/>
                  </a:lnTo>
                  <a:lnTo>
                    <a:pt x="232956" y="519430"/>
                  </a:lnTo>
                  <a:lnTo>
                    <a:pt x="229804" y="527050"/>
                  </a:lnTo>
                  <a:lnTo>
                    <a:pt x="231301" y="528320"/>
                  </a:lnTo>
                  <a:lnTo>
                    <a:pt x="232694" y="528320"/>
                  </a:lnTo>
                  <a:lnTo>
                    <a:pt x="240925" y="521970"/>
                  </a:lnTo>
                  <a:lnTo>
                    <a:pt x="244589" y="513080"/>
                  </a:lnTo>
                  <a:lnTo>
                    <a:pt x="244762" y="508000"/>
                  </a:lnTo>
                  <a:close/>
                </a:path>
                <a:path w="415290" h="528320">
                  <a:moveTo>
                    <a:pt x="319309" y="389890"/>
                  </a:moveTo>
                  <a:lnTo>
                    <a:pt x="95641" y="389890"/>
                  </a:lnTo>
                  <a:lnTo>
                    <a:pt x="105304" y="412750"/>
                  </a:lnTo>
                  <a:lnTo>
                    <a:pt x="120645" y="431800"/>
                  </a:lnTo>
                  <a:lnTo>
                    <a:pt x="140792" y="448310"/>
                  </a:lnTo>
                  <a:lnTo>
                    <a:pt x="164874" y="459740"/>
                  </a:lnTo>
                  <a:lnTo>
                    <a:pt x="153189" y="471170"/>
                  </a:lnTo>
                  <a:lnTo>
                    <a:pt x="153471" y="480060"/>
                  </a:lnTo>
                  <a:lnTo>
                    <a:pt x="158937" y="485140"/>
                  </a:lnTo>
                  <a:lnTo>
                    <a:pt x="153823" y="488950"/>
                  </a:lnTo>
                  <a:lnTo>
                    <a:pt x="148185" y="491490"/>
                  </a:lnTo>
                  <a:lnTo>
                    <a:pt x="132320" y="494030"/>
                  </a:lnTo>
                  <a:lnTo>
                    <a:pt x="119503" y="500380"/>
                  </a:lnTo>
                  <a:lnTo>
                    <a:pt x="111711" y="508000"/>
                  </a:lnTo>
                  <a:lnTo>
                    <a:pt x="109411" y="516890"/>
                  </a:lnTo>
                  <a:lnTo>
                    <a:pt x="113075" y="521970"/>
                  </a:lnTo>
                  <a:lnTo>
                    <a:pt x="119734" y="523240"/>
                  </a:lnTo>
                  <a:lnTo>
                    <a:pt x="125412" y="519430"/>
                  </a:lnTo>
                  <a:lnTo>
                    <a:pt x="129083" y="513080"/>
                  </a:lnTo>
                  <a:lnTo>
                    <a:pt x="129723" y="505460"/>
                  </a:lnTo>
                  <a:lnTo>
                    <a:pt x="137063" y="499110"/>
                  </a:lnTo>
                  <a:lnTo>
                    <a:pt x="147945" y="496570"/>
                  </a:lnTo>
                  <a:lnTo>
                    <a:pt x="159255" y="495300"/>
                  </a:lnTo>
                  <a:lnTo>
                    <a:pt x="167879" y="492760"/>
                  </a:lnTo>
                  <a:lnTo>
                    <a:pt x="274694" y="492760"/>
                  </a:lnTo>
                  <a:lnTo>
                    <a:pt x="266748" y="491490"/>
                  </a:lnTo>
                  <a:lnTo>
                    <a:pt x="261113" y="488950"/>
                  </a:lnTo>
                  <a:lnTo>
                    <a:pt x="256023" y="485140"/>
                  </a:lnTo>
                  <a:lnTo>
                    <a:pt x="261489" y="480060"/>
                  </a:lnTo>
                  <a:lnTo>
                    <a:pt x="261772" y="471170"/>
                  </a:lnTo>
                  <a:lnTo>
                    <a:pt x="250086" y="459740"/>
                  </a:lnTo>
                  <a:lnTo>
                    <a:pt x="274162" y="448310"/>
                  </a:lnTo>
                  <a:lnTo>
                    <a:pt x="294306" y="431800"/>
                  </a:lnTo>
                  <a:lnTo>
                    <a:pt x="309646" y="412750"/>
                  </a:lnTo>
                  <a:lnTo>
                    <a:pt x="319309" y="389890"/>
                  </a:lnTo>
                  <a:close/>
                </a:path>
                <a:path w="415290" h="528320">
                  <a:moveTo>
                    <a:pt x="274694" y="492760"/>
                  </a:moveTo>
                  <a:lnTo>
                    <a:pt x="247081" y="492760"/>
                  </a:lnTo>
                  <a:lnTo>
                    <a:pt x="255704" y="495300"/>
                  </a:lnTo>
                  <a:lnTo>
                    <a:pt x="267011" y="496570"/>
                  </a:lnTo>
                  <a:lnTo>
                    <a:pt x="277892" y="499110"/>
                  </a:lnTo>
                  <a:lnTo>
                    <a:pt x="285237" y="505460"/>
                  </a:lnTo>
                  <a:lnTo>
                    <a:pt x="285873" y="513080"/>
                  </a:lnTo>
                  <a:lnTo>
                    <a:pt x="289544" y="519430"/>
                  </a:lnTo>
                  <a:lnTo>
                    <a:pt x="295225" y="523240"/>
                  </a:lnTo>
                  <a:lnTo>
                    <a:pt x="301886" y="521970"/>
                  </a:lnTo>
                  <a:lnTo>
                    <a:pt x="305547" y="516890"/>
                  </a:lnTo>
                  <a:lnTo>
                    <a:pt x="303246" y="508000"/>
                  </a:lnTo>
                  <a:lnTo>
                    <a:pt x="295452" y="500380"/>
                  </a:lnTo>
                  <a:lnTo>
                    <a:pt x="282640" y="494030"/>
                  </a:lnTo>
                  <a:lnTo>
                    <a:pt x="274694" y="492760"/>
                  </a:lnTo>
                  <a:close/>
                </a:path>
                <a:path w="415290" h="528320">
                  <a:moveTo>
                    <a:pt x="228411" y="508000"/>
                  </a:moveTo>
                  <a:lnTo>
                    <a:pt x="186591" y="508000"/>
                  </a:lnTo>
                  <a:lnTo>
                    <a:pt x="196618" y="513080"/>
                  </a:lnTo>
                  <a:lnTo>
                    <a:pt x="207501" y="514350"/>
                  </a:lnTo>
                  <a:lnTo>
                    <a:pt x="218384" y="513080"/>
                  </a:lnTo>
                  <a:lnTo>
                    <a:pt x="228411" y="508000"/>
                  </a:lnTo>
                  <a:close/>
                </a:path>
                <a:path w="415290" h="528320">
                  <a:moveTo>
                    <a:pt x="88709" y="447040"/>
                  </a:moveTo>
                  <a:lnTo>
                    <a:pt x="70584" y="447040"/>
                  </a:lnTo>
                  <a:lnTo>
                    <a:pt x="69233" y="450850"/>
                  </a:lnTo>
                  <a:lnTo>
                    <a:pt x="64171" y="463550"/>
                  </a:lnTo>
                  <a:lnTo>
                    <a:pt x="58465" y="474980"/>
                  </a:lnTo>
                  <a:lnTo>
                    <a:pt x="53043" y="482600"/>
                  </a:lnTo>
                  <a:lnTo>
                    <a:pt x="48836" y="488950"/>
                  </a:lnTo>
                  <a:lnTo>
                    <a:pt x="47064" y="494030"/>
                  </a:lnTo>
                  <a:lnTo>
                    <a:pt x="49223" y="499110"/>
                  </a:lnTo>
                  <a:lnTo>
                    <a:pt x="53754" y="501650"/>
                  </a:lnTo>
                  <a:lnTo>
                    <a:pt x="59097" y="499110"/>
                  </a:lnTo>
                  <a:lnTo>
                    <a:pt x="78426" y="452120"/>
                  </a:lnTo>
                  <a:lnTo>
                    <a:pt x="78960" y="449580"/>
                  </a:lnTo>
                  <a:lnTo>
                    <a:pt x="81442" y="449580"/>
                  </a:lnTo>
                  <a:lnTo>
                    <a:pt x="87536" y="448310"/>
                  </a:lnTo>
                  <a:lnTo>
                    <a:pt x="88709" y="447040"/>
                  </a:lnTo>
                  <a:close/>
                </a:path>
                <a:path w="415290" h="528320">
                  <a:moveTo>
                    <a:pt x="339280" y="389890"/>
                  </a:moveTo>
                  <a:lnTo>
                    <a:pt x="319309" y="389890"/>
                  </a:lnTo>
                  <a:lnTo>
                    <a:pt x="322140" y="397510"/>
                  </a:lnTo>
                  <a:lnTo>
                    <a:pt x="324512" y="408940"/>
                  </a:lnTo>
                  <a:lnTo>
                    <a:pt x="325691" y="422910"/>
                  </a:lnTo>
                  <a:lnTo>
                    <a:pt x="325707" y="427990"/>
                  </a:lnTo>
                  <a:lnTo>
                    <a:pt x="325372" y="441960"/>
                  </a:lnTo>
                  <a:lnTo>
                    <a:pt x="325120" y="445770"/>
                  </a:lnTo>
                  <a:lnTo>
                    <a:pt x="327424" y="448310"/>
                  </a:lnTo>
                  <a:lnTo>
                    <a:pt x="333476" y="449580"/>
                  </a:lnTo>
                  <a:lnTo>
                    <a:pt x="336000" y="449580"/>
                  </a:lnTo>
                  <a:lnTo>
                    <a:pt x="336534" y="452120"/>
                  </a:lnTo>
                  <a:lnTo>
                    <a:pt x="353884" y="497840"/>
                  </a:lnTo>
                  <a:lnTo>
                    <a:pt x="359123" y="501650"/>
                  </a:lnTo>
                  <a:lnTo>
                    <a:pt x="364657" y="499110"/>
                  </a:lnTo>
                  <a:lnTo>
                    <a:pt x="367865" y="495300"/>
                  </a:lnTo>
                  <a:lnTo>
                    <a:pt x="366124" y="488950"/>
                  </a:lnTo>
                  <a:lnTo>
                    <a:pt x="361026" y="481330"/>
                  </a:lnTo>
                  <a:lnTo>
                    <a:pt x="355486" y="472440"/>
                  </a:lnTo>
                  <a:lnTo>
                    <a:pt x="350166" y="462280"/>
                  </a:lnTo>
                  <a:lnTo>
                    <a:pt x="345727" y="450850"/>
                  </a:lnTo>
                  <a:lnTo>
                    <a:pt x="344366" y="447040"/>
                  </a:lnTo>
                  <a:lnTo>
                    <a:pt x="354541" y="447040"/>
                  </a:lnTo>
                  <a:lnTo>
                    <a:pt x="356795" y="433070"/>
                  </a:lnTo>
                  <a:lnTo>
                    <a:pt x="350963" y="427990"/>
                  </a:lnTo>
                  <a:lnTo>
                    <a:pt x="360093" y="422910"/>
                  </a:lnTo>
                  <a:lnTo>
                    <a:pt x="359402" y="416560"/>
                  </a:lnTo>
                  <a:lnTo>
                    <a:pt x="355078" y="414020"/>
                  </a:lnTo>
                  <a:lnTo>
                    <a:pt x="346353" y="405130"/>
                  </a:lnTo>
                  <a:lnTo>
                    <a:pt x="340502" y="392430"/>
                  </a:lnTo>
                  <a:lnTo>
                    <a:pt x="339280" y="389890"/>
                  </a:lnTo>
                  <a:close/>
                </a:path>
                <a:path w="415290" h="528320">
                  <a:moveTo>
                    <a:pt x="101724" y="342900"/>
                  </a:moveTo>
                  <a:lnTo>
                    <a:pt x="94101" y="347980"/>
                  </a:lnTo>
                  <a:lnTo>
                    <a:pt x="92772" y="359410"/>
                  </a:lnTo>
                  <a:lnTo>
                    <a:pt x="92552" y="361950"/>
                  </a:lnTo>
                  <a:lnTo>
                    <a:pt x="92510" y="365760"/>
                  </a:lnTo>
                  <a:lnTo>
                    <a:pt x="81098" y="378460"/>
                  </a:lnTo>
                  <a:lnTo>
                    <a:pt x="74413" y="392430"/>
                  </a:lnTo>
                  <a:lnTo>
                    <a:pt x="68620" y="405130"/>
                  </a:lnTo>
                  <a:lnTo>
                    <a:pt x="59882" y="414020"/>
                  </a:lnTo>
                  <a:lnTo>
                    <a:pt x="55432" y="416560"/>
                  </a:lnTo>
                  <a:lnTo>
                    <a:pt x="55087" y="422910"/>
                  </a:lnTo>
                  <a:lnTo>
                    <a:pt x="64176" y="427990"/>
                  </a:lnTo>
                  <a:lnTo>
                    <a:pt x="58123" y="431800"/>
                  </a:lnTo>
                  <a:lnTo>
                    <a:pt x="61034" y="450850"/>
                  </a:lnTo>
                  <a:lnTo>
                    <a:pt x="70584" y="447040"/>
                  </a:lnTo>
                  <a:lnTo>
                    <a:pt x="88709" y="447040"/>
                  </a:lnTo>
                  <a:lnTo>
                    <a:pt x="89882" y="445770"/>
                  </a:lnTo>
                  <a:lnTo>
                    <a:pt x="89630" y="441960"/>
                  </a:lnTo>
                  <a:lnTo>
                    <a:pt x="89285" y="427990"/>
                  </a:lnTo>
                  <a:lnTo>
                    <a:pt x="89297" y="422910"/>
                  </a:lnTo>
                  <a:lnTo>
                    <a:pt x="90460" y="408940"/>
                  </a:lnTo>
                  <a:lnTo>
                    <a:pt x="92817" y="397510"/>
                  </a:lnTo>
                  <a:lnTo>
                    <a:pt x="95641" y="389890"/>
                  </a:lnTo>
                  <a:lnTo>
                    <a:pt x="339280" y="389890"/>
                  </a:lnTo>
                  <a:lnTo>
                    <a:pt x="333780" y="378460"/>
                  </a:lnTo>
                  <a:lnTo>
                    <a:pt x="322440" y="365760"/>
                  </a:lnTo>
                  <a:lnTo>
                    <a:pt x="322409" y="361950"/>
                  </a:lnTo>
                  <a:lnTo>
                    <a:pt x="322210" y="359410"/>
                  </a:lnTo>
                  <a:lnTo>
                    <a:pt x="180634" y="359410"/>
                  </a:lnTo>
                  <a:lnTo>
                    <a:pt x="155047" y="356870"/>
                  </a:lnTo>
                  <a:lnTo>
                    <a:pt x="131015" y="353060"/>
                  </a:lnTo>
                  <a:lnTo>
                    <a:pt x="108834" y="346710"/>
                  </a:lnTo>
                  <a:lnTo>
                    <a:pt x="101724" y="342900"/>
                  </a:lnTo>
                  <a:close/>
                </a:path>
                <a:path w="415290" h="528320">
                  <a:moveTo>
                    <a:pt x="354541" y="447040"/>
                  </a:moveTo>
                  <a:lnTo>
                    <a:pt x="344366" y="447040"/>
                  </a:lnTo>
                  <a:lnTo>
                    <a:pt x="353926" y="450850"/>
                  </a:lnTo>
                  <a:lnTo>
                    <a:pt x="354541" y="447040"/>
                  </a:lnTo>
                  <a:close/>
                </a:path>
                <a:path w="415290" h="528320">
                  <a:moveTo>
                    <a:pt x="313016" y="344170"/>
                  </a:moveTo>
                  <a:lnTo>
                    <a:pt x="305791" y="346710"/>
                  </a:lnTo>
                  <a:lnTo>
                    <a:pt x="283669" y="353060"/>
                  </a:lnTo>
                  <a:lnTo>
                    <a:pt x="259714" y="356870"/>
                  </a:lnTo>
                  <a:lnTo>
                    <a:pt x="234220" y="359410"/>
                  </a:lnTo>
                  <a:lnTo>
                    <a:pt x="322210" y="359410"/>
                  </a:lnTo>
                  <a:lnTo>
                    <a:pt x="320901" y="347980"/>
                  </a:lnTo>
                  <a:lnTo>
                    <a:pt x="313016" y="344170"/>
                  </a:lnTo>
                  <a:close/>
                </a:path>
                <a:path w="415290" h="528320">
                  <a:moveTo>
                    <a:pt x="246704" y="345440"/>
                  </a:moveTo>
                  <a:lnTo>
                    <a:pt x="168246" y="345440"/>
                  </a:lnTo>
                  <a:lnTo>
                    <a:pt x="178474" y="346710"/>
                  </a:lnTo>
                  <a:lnTo>
                    <a:pt x="236477" y="346710"/>
                  </a:lnTo>
                  <a:lnTo>
                    <a:pt x="246704" y="345440"/>
                  </a:lnTo>
                  <a:close/>
                </a:path>
                <a:path w="415290" h="528320">
                  <a:moveTo>
                    <a:pt x="208695" y="279400"/>
                  </a:moveTo>
                  <a:lnTo>
                    <a:pt x="206255" y="279400"/>
                  </a:lnTo>
                  <a:lnTo>
                    <a:pt x="204433" y="280670"/>
                  </a:lnTo>
                  <a:lnTo>
                    <a:pt x="170800" y="325120"/>
                  </a:lnTo>
                  <a:lnTo>
                    <a:pt x="166152" y="344170"/>
                  </a:lnTo>
                  <a:lnTo>
                    <a:pt x="167052" y="345440"/>
                  </a:lnTo>
                  <a:lnTo>
                    <a:pt x="247898" y="345440"/>
                  </a:lnTo>
                  <a:lnTo>
                    <a:pt x="248809" y="344170"/>
                  </a:lnTo>
                  <a:lnTo>
                    <a:pt x="224762" y="293370"/>
                  </a:lnTo>
                  <a:lnTo>
                    <a:pt x="208695" y="279400"/>
                  </a:lnTo>
                  <a:close/>
                </a:path>
                <a:path w="415290" h="528320">
                  <a:moveTo>
                    <a:pt x="159229" y="320040"/>
                  </a:moveTo>
                  <a:lnTo>
                    <a:pt x="92018" y="320040"/>
                  </a:lnTo>
                  <a:lnTo>
                    <a:pt x="100048" y="328930"/>
                  </a:lnTo>
                  <a:lnTo>
                    <a:pt x="112114" y="335280"/>
                  </a:lnTo>
                  <a:lnTo>
                    <a:pt x="128997" y="340360"/>
                  </a:lnTo>
                  <a:lnTo>
                    <a:pt x="151482" y="344170"/>
                  </a:lnTo>
                  <a:lnTo>
                    <a:pt x="152529" y="344170"/>
                  </a:lnTo>
                  <a:lnTo>
                    <a:pt x="153492" y="342900"/>
                  </a:lnTo>
                  <a:lnTo>
                    <a:pt x="158643" y="321310"/>
                  </a:lnTo>
                  <a:lnTo>
                    <a:pt x="159229" y="320040"/>
                  </a:lnTo>
                  <a:close/>
                </a:path>
                <a:path w="415290" h="528320">
                  <a:moveTo>
                    <a:pt x="215909" y="100330"/>
                  </a:moveTo>
                  <a:lnTo>
                    <a:pt x="213909" y="102870"/>
                  </a:lnTo>
                  <a:lnTo>
                    <a:pt x="213909" y="266700"/>
                  </a:lnTo>
                  <a:lnTo>
                    <a:pt x="214904" y="269240"/>
                  </a:lnTo>
                  <a:lnTo>
                    <a:pt x="216579" y="269240"/>
                  </a:lnTo>
                  <a:lnTo>
                    <a:pt x="233561" y="284480"/>
                  </a:lnTo>
                  <a:lnTo>
                    <a:pt x="246927" y="300990"/>
                  </a:lnTo>
                  <a:lnTo>
                    <a:pt x="256306" y="321310"/>
                  </a:lnTo>
                  <a:lnTo>
                    <a:pt x="261332" y="342900"/>
                  </a:lnTo>
                  <a:lnTo>
                    <a:pt x="261468" y="342900"/>
                  </a:lnTo>
                  <a:lnTo>
                    <a:pt x="262421" y="344170"/>
                  </a:lnTo>
                  <a:lnTo>
                    <a:pt x="263478" y="344170"/>
                  </a:lnTo>
                  <a:lnTo>
                    <a:pt x="285957" y="340360"/>
                  </a:lnTo>
                  <a:lnTo>
                    <a:pt x="302837" y="335280"/>
                  </a:lnTo>
                  <a:lnTo>
                    <a:pt x="314901" y="328930"/>
                  </a:lnTo>
                  <a:lnTo>
                    <a:pt x="322932" y="320040"/>
                  </a:lnTo>
                  <a:lnTo>
                    <a:pt x="339447" y="320040"/>
                  </a:lnTo>
                  <a:lnTo>
                    <a:pt x="349667" y="313690"/>
                  </a:lnTo>
                  <a:lnTo>
                    <a:pt x="361355" y="302260"/>
                  </a:lnTo>
                  <a:lnTo>
                    <a:pt x="371367" y="289560"/>
                  </a:lnTo>
                  <a:lnTo>
                    <a:pt x="330523" y="289560"/>
                  </a:lnTo>
                  <a:lnTo>
                    <a:pt x="330419" y="273050"/>
                  </a:lnTo>
                  <a:lnTo>
                    <a:pt x="330207" y="260350"/>
                  </a:lnTo>
                  <a:lnTo>
                    <a:pt x="329778" y="242570"/>
                  </a:lnTo>
                  <a:lnTo>
                    <a:pt x="329657" y="238760"/>
                  </a:lnTo>
                  <a:lnTo>
                    <a:pt x="329120" y="227330"/>
                  </a:lnTo>
                  <a:lnTo>
                    <a:pt x="340187" y="224790"/>
                  </a:lnTo>
                  <a:lnTo>
                    <a:pt x="351557" y="220980"/>
                  </a:lnTo>
                  <a:lnTo>
                    <a:pt x="360166" y="212090"/>
                  </a:lnTo>
                  <a:lnTo>
                    <a:pt x="362952" y="199390"/>
                  </a:lnTo>
                  <a:lnTo>
                    <a:pt x="324136" y="199390"/>
                  </a:lnTo>
                  <a:lnTo>
                    <a:pt x="308447" y="162560"/>
                  </a:lnTo>
                  <a:lnTo>
                    <a:pt x="284424" y="132080"/>
                  </a:lnTo>
                  <a:lnTo>
                    <a:pt x="253771" y="110490"/>
                  </a:lnTo>
                  <a:lnTo>
                    <a:pt x="218192" y="101600"/>
                  </a:lnTo>
                  <a:lnTo>
                    <a:pt x="215909" y="100330"/>
                  </a:lnTo>
                  <a:close/>
                </a:path>
                <a:path w="415290" h="528320">
                  <a:moveTo>
                    <a:pt x="10963" y="180340"/>
                  </a:moveTo>
                  <a:lnTo>
                    <a:pt x="6146" y="181610"/>
                  </a:lnTo>
                  <a:lnTo>
                    <a:pt x="0" y="186690"/>
                  </a:lnTo>
                  <a:lnTo>
                    <a:pt x="345" y="191770"/>
                  </a:lnTo>
                  <a:lnTo>
                    <a:pt x="3842" y="195580"/>
                  </a:lnTo>
                  <a:lnTo>
                    <a:pt x="18118" y="209550"/>
                  </a:lnTo>
                  <a:lnTo>
                    <a:pt x="28558" y="223520"/>
                  </a:lnTo>
                  <a:lnTo>
                    <a:pt x="34716" y="233680"/>
                  </a:lnTo>
                  <a:lnTo>
                    <a:pt x="36145" y="236220"/>
                  </a:lnTo>
                  <a:lnTo>
                    <a:pt x="36616" y="237490"/>
                  </a:lnTo>
                  <a:lnTo>
                    <a:pt x="36019" y="238760"/>
                  </a:lnTo>
                  <a:lnTo>
                    <a:pt x="32522" y="238760"/>
                  </a:lnTo>
                  <a:lnTo>
                    <a:pt x="29067" y="240030"/>
                  </a:lnTo>
                  <a:lnTo>
                    <a:pt x="28020" y="242570"/>
                  </a:lnTo>
                  <a:lnTo>
                    <a:pt x="32449" y="250190"/>
                  </a:lnTo>
                  <a:lnTo>
                    <a:pt x="35203" y="256540"/>
                  </a:lnTo>
                  <a:lnTo>
                    <a:pt x="37831" y="262890"/>
                  </a:lnTo>
                  <a:lnTo>
                    <a:pt x="36658" y="266700"/>
                  </a:lnTo>
                  <a:lnTo>
                    <a:pt x="30910" y="269240"/>
                  </a:lnTo>
                  <a:lnTo>
                    <a:pt x="30156" y="273050"/>
                  </a:lnTo>
                  <a:lnTo>
                    <a:pt x="32355" y="275590"/>
                  </a:lnTo>
                  <a:lnTo>
                    <a:pt x="42594" y="288290"/>
                  </a:lnTo>
                  <a:lnTo>
                    <a:pt x="53622" y="302260"/>
                  </a:lnTo>
                  <a:lnTo>
                    <a:pt x="65328" y="313690"/>
                  </a:lnTo>
                  <a:lnTo>
                    <a:pt x="77599" y="321310"/>
                  </a:lnTo>
                  <a:lnTo>
                    <a:pt x="84552" y="322580"/>
                  </a:lnTo>
                  <a:lnTo>
                    <a:pt x="88939" y="322580"/>
                  </a:lnTo>
                  <a:lnTo>
                    <a:pt x="92018" y="320040"/>
                  </a:lnTo>
                  <a:lnTo>
                    <a:pt x="159229" y="320040"/>
                  </a:lnTo>
                  <a:lnTo>
                    <a:pt x="168023" y="300990"/>
                  </a:lnTo>
                  <a:lnTo>
                    <a:pt x="177276" y="289560"/>
                  </a:lnTo>
                  <a:lnTo>
                    <a:pt x="84437" y="289560"/>
                  </a:lnTo>
                  <a:lnTo>
                    <a:pt x="56735" y="250190"/>
                  </a:lnTo>
                  <a:lnTo>
                    <a:pt x="54919" y="237490"/>
                  </a:lnTo>
                  <a:lnTo>
                    <a:pt x="44658" y="237490"/>
                  </a:lnTo>
                  <a:lnTo>
                    <a:pt x="22577" y="194310"/>
                  </a:lnTo>
                  <a:lnTo>
                    <a:pt x="14020" y="184150"/>
                  </a:lnTo>
                  <a:lnTo>
                    <a:pt x="10963" y="180340"/>
                  </a:lnTo>
                  <a:close/>
                </a:path>
                <a:path w="415290" h="528320">
                  <a:moveTo>
                    <a:pt x="339447" y="320040"/>
                  </a:moveTo>
                  <a:lnTo>
                    <a:pt x="322932" y="320040"/>
                  </a:lnTo>
                  <a:lnTo>
                    <a:pt x="326011" y="322580"/>
                  </a:lnTo>
                  <a:lnTo>
                    <a:pt x="330440" y="322580"/>
                  </a:lnTo>
                  <a:lnTo>
                    <a:pt x="337403" y="321310"/>
                  </a:lnTo>
                  <a:lnTo>
                    <a:pt x="339447" y="320040"/>
                  </a:lnTo>
                  <a:close/>
                </a:path>
                <a:path w="415290" h="528320">
                  <a:moveTo>
                    <a:pt x="64029" y="109220"/>
                  </a:moveTo>
                  <a:lnTo>
                    <a:pt x="61841" y="110490"/>
                  </a:lnTo>
                  <a:lnTo>
                    <a:pt x="61977" y="111760"/>
                  </a:lnTo>
                  <a:lnTo>
                    <a:pt x="61291" y="130810"/>
                  </a:lnTo>
                  <a:lnTo>
                    <a:pt x="58257" y="154940"/>
                  </a:lnTo>
                  <a:lnTo>
                    <a:pt x="54591" y="177800"/>
                  </a:lnTo>
                  <a:lnTo>
                    <a:pt x="52008" y="199390"/>
                  </a:lnTo>
                  <a:lnTo>
                    <a:pt x="54794" y="212090"/>
                  </a:lnTo>
                  <a:lnTo>
                    <a:pt x="63403" y="220980"/>
                  </a:lnTo>
                  <a:lnTo>
                    <a:pt x="74773" y="224790"/>
                  </a:lnTo>
                  <a:lnTo>
                    <a:pt x="85840" y="227330"/>
                  </a:lnTo>
                  <a:lnTo>
                    <a:pt x="85302" y="238760"/>
                  </a:lnTo>
                  <a:lnTo>
                    <a:pt x="85181" y="242570"/>
                  </a:lnTo>
                  <a:lnTo>
                    <a:pt x="84750" y="260350"/>
                  </a:lnTo>
                  <a:lnTo>
                    <a:pt x="84536" y="273050"/>
                  </a:lnTo>
                  <a:lnTo>
                    <a:pt x="84437" y="289560"/>
                  </a:lnTo>
                  <a:lnTo>
                    <a:pt x="177276" y="289560"/>
                  </a:lnTo>
                  <a:lnTo>
                    <a:pt x="181389" y="284480"/>
                  </a:lnTo>
                  <a:lnTo>
                    <a:pt x="198370" y="269240"/>
                  </a:lnTo>
                  <a:lnTo>
                    <a:pt x="200056" y="269240"/>
                  </a:lnTo>
                  <a:lnTo>
                    <a:pt x="201051" y="266700"/>
                  </a:lnTo>
                  <a:lnTo>
                    <a:pt x="201051" y="199390"/>
                  </a:lnTo>
                  <a:lnTo>
                    <a:pt x="90824" y="199390"/>
                  </a:lnTo>
                  <a:lnTo>
                    <a:pt x="79735" y="198120"/>
                  </a:lnTo>
                  <a:lnTo>
                    <a:pt x="71851" y="194310"/>
                  </a:lnTo>
                  <a:lnTo>
                    <a:pt x="72238" y="185420"/>
                  </a:lnTo>
                  <a:lnTo>
                    <a:pt x="76794" y="161290"/>
                  </a:lnTo>
                  <a:lnTo>
                    <a:pt x="85955" y="137160"/>
                  </a:lnTo>
                  <a:lnTo>
                    <a:pt x="96334" y="116840"/>
                  </a:lnTo>
                  <a:lnTo>
                    <a:pt x="99069" y="111760"/>
                  </a:lnTo>
                  <a:lnTo>
                    <a:pt x="67254" y="111760"/>
                  </a:lnTo>
                  <a:lnTo>
                    <a:pt x="65725" y="110490"/>
                  </a:lnTo>
                  <a:lnTo>
                    <a:pt x="64029" y="109220"/>
                  </a:lnTo>
                  <a:close/>
                </a:path>
                <a:path w="415290" h="528320">
                  <a:moveTo>
                    <a:pt x="362020" y="234950"/>
                  </a:moveTo>
                  <a:lnTo>
                    <a:pt x="360125" y="236220"/>
                  </a:lnTo>
                  <a:lnTo>
                    <a:pt x="359936" y="238760"/>
                  </a:lnTo>
                  <a:lnTo>
                    <a:pt x="358219" y="250190"/>
                  </a:lnTo>
                  <a:lnTo>
                    <a:pt x="353660" y="264160"/>
                  </a:lnTo>
                  <a:lnTo>
                    <a:pt x="344886" y="279400"/>
                  </a:lnTo>
                  <a:lnTo>
                    <a:pt x="330523" y="289560"/>
                  </a:lnTo>
                  <a:lnTo>
                    <a:pt x="371367" y="289560"/>
                  </a:lnTo>
                  <a:lnTo>
                    <a:pt x="372368" y="288290"/>
                  </a:lnTo>
                  <a:lnTo>
                    <a:pt x="382606" y="275590"/>
                  </a:lnTo>
                  <a:lnTo>
                    <a:pt x="384805" y="273050"/>
                  </a:lnTo>
                  <a:lnTo>
                    <a:pt x="384040" y="269240"/>
                  </a:lnTo>
                  <a:lnTo>
                    <a:pt x="378292" y="266700"/>
                  </a:lnTo>
                  <a:lnTo>
                    <a:pt x="377129" y="262890"/>
                  </a:lnTo>
                  <a:lnTo>
                    <a:pt x="379758" y="256540"/>
                  </a:lnTo>
                  <a:lnTo>
                    <a:pt x="382511" y="250190"/>
                  </a:lnTo>
                  <a:lnTo>
                    <a:pt x="386941" y="242570"/>
                  </a:lnTo>
                  <a:lnTo>
                    <a:pt x="385894" y="240030"/>
                  </a:lnTo>
                  <a:lnTo>
                    <a:pt x="382428" y="238760"/>
                  </a:lnTo>
                  <a:lnTo>
                    <a:pt x="378941" y="238760"/>
                  </a:lnTo>
                  <a:lnTo>
                    <a:pt x="378344" y="237490"/>
                  </a:lnTo>
                  <a:lnTo>
                    <a:pt x="370292" y="237490"/>
                  </a:lnTo>
                  <a:lnTo>
                    <a:pt x="370616" y="236220"/>
                  </a:lnTo>
                  <a:lnTo>
                    <a:pt x="362020" y="234950"/>
                  </a:lnTo>
                  <a:close/>
                </a:path>
                <a:path w="415290" h="528320">
                  <a:moveTo>
                    <a:pt x="52930" y="234950"/>
                  </a:moveTo>
                  <a:lnTo>
                    <a:pt x="44333" y="236220"/>
                  </a:lnTo>
                  <a:lnTo>
                    <a:pt x="44658" y="237490"/>
                  </a:lnTo>
                  <a:lnTo>
                    <a:pt x="54919" y="237490"/>
                  </a:lnTo>
                  <a:lnTo>
                    <a:pt x="54825" y="236220"/>
                  </a:lnTo>
                  <a:lnTo>
                    <a:pt x="52930" y="234950"/>
                  </a:lnTo>
                  <a:close/>
                </a:path>
                <a:path w="415290" h="528320">
                  <a:moveTo>
                    <a:pt x="403987" y="180340"/>
                  </a:moveTo>
                  <a:lnTo>
                    <a:pt x="400940" y="184150"/>
                  </a:lnTo>
                  <a:lnTo>
                    <a:pt x="392379" y="194310"/>
                  </a:lnTo>
                  <a:lnTo>
                    <a:pt x="384532" y="205740"/>
                  </a:lnTo>
                  <a:lnTo>
                    <a:pt x="377534" y="218440"/>
                  </a:lnTo>
                  <a:lnTo>
                    <a:pt x="371517" y="233680"/>
                  </a:lnTo>
                  <a:lnTo>
                    <a:pt x="370292" y="237490"/>
                  </a:lnTo>
                  <a:lnTo>
                    <a:pt x="378344" y="237490"/>
                  </a:lnTo>
                  <a:lnTo>
                    <a:pt x="378815" y="236220"/>
                  </a:lnTo>
                  <a:lnTo>
                    <a:pt x="380245" y="233680"/>
                  </a:lnTo>
                  <a:lnTo>
                    <a:pt x="386403" y="223520"/>
                  </a:lnTo>
                  <a:lnTo>
                    <a:pt x="396843" y="209550"/>
                  </a:lnTo>
                  <a:lnTo>
                    <a:pt x="411118" y="195580"/>
                  </a:lnTo>
                  <a:lnTo>
                    <a:pt x="414605" y="191770"/>
                  </a:lnTo>
                  <a:lnTo>
                    <a:pt x="414961" y="186690"/>
                  </a:lnTo>
                  <a:lnTo>
                    <a:pt x="408814" y="181610"/>
                  </a:lnTo>
                  <a:lnTo>
                    <a:pt x="403987" y="180340"/>
                  </a:lnTo>
                  <a:close/>
                </a:path>
                <a:path w="415290" h="528320">
                  <a:moveTo>
                    <a:pt x="199051" y="100330"/>
                  </a:moveTo>
                  <a:lnTo>
                    <a:pt x="196768" y="101600"/>
                  </a:lnTo>
                  <a:lnTo>
                    <a:pt x="161189" y="110490"/>
                  </a:lnTo>
                  <a:lnTo>
                    <a:pt x="130536" y="132080"/>
                  </a:lnTo>
                  <a:lnTo>
                    <a:pt x="106513" y="162560"/>
                  </a:lnTo>
                  <a:lnTo>
                    <a:pt x="90824" y="199390"/>
                  </a:lnTo>
                  <a:lnTo>
                    <a:pt x="201051" y="199390"/>
                  </a:lnTo>
                  <a:lnTo>
                    <a:pt x="201051" y="102870"/>
                  </a:lnTo>
                  <a:lnTo>
                    <a:pt x="199051" y="100330"/>
                  </a:lnTo>
                  <a:close/>
                </a:path>
                <a:path w="415290" h="528320">
                  <a:moveTo>
                    <a:pt x="335183" y="0"/>
                  </a:moveTo>
                  <a:lnTo>
                    <a:pt x="318644" y="36830"/>
                  </a:lnTo>
                  <a:lnTo>
                    <a:pt x="316627" y="57150"/>
                  </a:lnTo>
                  <a:lnTo>
                    <a:pt x="317665" y="74930"/>
                  </a:lnTo>
                  <a:lnTo>
                    <a:pt x="319331" y="85090"/>
                  </a:lnTo>
                  <a:lnTo>
                    <a:pt x="320200" y="88900"/>
                  </a:lnTo>
                  <a:lnTo>
                    <a:pt x="318441" y="91440"/>
                  </a:lnTo>
                  <a:lnTo>
                    <a:pt x="312220" y="95250"/>
                  </a:lnTo>
                  <a:lnTo>
                    <a:pt x="309749" y="96520"/>
                  </a:lnTo>
                  <a:lnTo>
                    <a:pt x="308933" y="99060"/>
                  </a:lnTo>
                  <a:lnTo>
                    <a:pt x="328999" y="137160"/>
                  </a:lnTo>
                  <a:lnTo>
                    <a:pt x="342712" y="185420"/>
                  </a:lnTo>
                  <a:lnTo>
                    <a:pt x="343109" y="194310"/>
                  </a:lnTo>
                  <a:lnTo>
                    <a:pt x="335214" y="198120"/>
                  </a:lnTo>
                  <a:lnTo>
                    <a:pt x="324136" y="199390"/>
                  </a:lnTo>
                  <a:lnTo>
                    <a:pt x="362952" y="199390"/>
                  </a:lnTo>
                  <a:lnTo>
                    <a:pt x="360368" y="177800"/>
                  </a:lnTo>
                  <a:lnTo>
                    <a:pt x="356698" y="154940"/>
                  </a:lnTo>
                  <a:lnTo>
                    <a:pt x="353661" y="130810"/>
                  </a:lnTo>
                  <a:lnTo>
                    <a:pt x="352973" y="111760"/>
                  </a:lnTo>
                  <a:lnTo>
                    <a:pt x="347706" y="111760"/>
                  </a:lnTo>
                  <a:lnTo>
                    <a:pt x="345622" y="110490"/>
                  </a:lnTo>
                  <a:lnTo>
                    <a:pt x="345036" y="102870"/>
                  </a:lnTo>
                  <a:lnTo>
                    <a:pt x="344581" y="95250"/>
                  </a:lnTo>
                  <a:lnTo>
                    <a:pt x="344582" y="88900"/>
                  </a:lnTo>
                  <a:lnTo>
                    <a:pt x="344787" y="83820"/>
                  </a:lnTo>
                  <a:lnTo>
                    <a:pt x="331958" y="83820"/>
                  </a:lnTo>
                  <a:lnTo>
                    <a:pt x="331204" y="82550"/>
                  </a:lnTo>
                  <a:lnTo>
                    <a:pt x="330203" y="73660"/>
                  </a:lnTo>
                  <a:lnTo>
                    <a:pt x="337345" y="26670"/>
                  </a:lnTo>
                  <a:lnTo>
                    <a:pt x="345633" y="10160"/>
                  </a:lnTo>
                  <a:lnTo>
                    <a:pt x="343999" y="3810"/>
                  </a:lnTo>
                  <a:lnTo>
                    <a:pt x="335183" y="0"/>
                  </a:lnTo>
                  <a:close/>
                </a:path>
                <a:path w="415290" h="528320">
                  <a:moveTo>
                    <a:pt x="74385" y="78740"/>
                  </a:moveTo>
                  <a:lnTo>
                    <a:pt x="70102" y="81280"/>
                  </a:lnTo>
                  <a:lnTo>
                    <a:pt x="70573" y="92710"/>
                  </a:lnTo>
                  <a:lnTo>
                    <a:pt x="69914" y="102870"/>
                  </a:lnTo>
                  <a:lnTo>
                    <a:pt x="69327" y="110490"/>
                  </a:lnTo>
                  <a:lnTo>
                    <a:pt x="67254" y="111760"/>
                  </a:lnTo>
                  <a:lnTo>
                    <a:pt x="99069" y="111760"/>
                  </a:lnTo>
                  <a:lnTo>
                    <a:pt x="104541" y="101600"/>
                  </a:lnTo>
                  <a:lnTo>
                    <a:pt x="106028" y="99060"/>
                  </a:lnTo>
                  <a:lnTo>
                    <a:pt x="105211" y="96520"/>
                  </a:lnTo>
                  <a:lnTo>
                    <a:pt x="102729" y="95250"/>
                  </a:lnTo>
                  <a:lnTo>
                    <a:pt x="96515" y="91440"/>
                  </a:lnTo>
                  <a:lnTo>
                    <a:pt x="94758" y="88900"/>
                  </a:lnTo>
                  <a:lnTo>
                    <a:pt x="95629" y="85090"/>
                  </a:lnTo>
                  <a:lnTo>
                    <a:pt x="95837" y="83820"/>
                  </a:lnTo>
                  <a:lnTo>
                    <a:pt x="83002" y="83820"/>
                  </a:lnTo>
                  <a:lnTo>
                    <a:pt x="74385" y="78740"/>
                  </a:lnTo>
                  <a:close/>
                </a:path>
                <a:path w="415290" h="528320">
                  <a:moveTo>
                    <a:pt x="350931" y="109220"/>
                  </a:moveTo>
                  <a:lnTo>
                    <a:pt x="347706" y="111760"/>
                  </a:lnTo>
                  <a:lnTo>
                    <a:pt x="352973" y="111760"/>
                  </a:lnTo>
                  <a:lnTo>
                    <a:pt x="353109" y="110490"/>
                  </a:lnTo>
                  <a:lnTo>
                    <a:pt x="350931" y="109220"/>
                  </a:lnTo>
                  <a:close/>
                </a:path>
                <a:path w="415290" h="528320">
                  <a:moveTo>
                    <a:pt x="79777" y="0"/>
                  </a:moveTo>
                  <a:lnTo>
                    <a:pt x="70950" y="3810"/>
                  </a:lnTo>
                  <a:lnTo>
                    <a:pt x="69317" y="10160"/>
                  </a:lnTo>
                  <a:lnTo>
                    <a:pt x="71955" y="13970"/>
                  </a:lnTo>
                  <a:lnTo>
                    <a:pt x="74139" y="17780"/>
                  </a:lnTo>
                  <a:lnTo>
                    <a:pt x="84547" y="58420"/>
                  </a:lnTo>
                  <a:lnTo>
                    <a:pt x="84887" y="64770"/>
                  </a:lnTo>
                  <a:lnTo>
                    <a:pt x="84756" y="73660"/>
                  </a:lnTo>
                  <a:lnTo>
                    <a:pt x="83861" y="82550"/>
                  </a:lnTo>
                  <a:lnTo>
                    <a:pt x="83002" y="83820"/>
                  </a:lnTo>
                  <a:lnTo>
                    <a:pt x="95837" y="83820"/>
                  </a:lnTo>
                  <a:lnTo>
                    <a:pt x="97295" y="74930"/>
                  </a:lnTo>
                  <a:lnTo>
                    <a:pt x="98333" y="57150"/>
                  </a:lnTo>
                  <a:lnTo>
                    <a:pt x="96328" y="36830"/>
                  </a:lnTo>
                  <a:lnTo>
                    <a:pt x="92219" y="19050"/>
                  </a:lnTo>
                  <a:lnTo>
                    <a:pt x="86950" y="6350"/>
                  </a:lnTo>
                  <a:lnTo>
                    <a:pt x="84897" y="2540"/>
                  </a:lnTo>
                  <a:lnTo>
                    <a:pt x="79777" y="0"/>
                  </a:lnTo>
                  <a:close/>
                </a:path>
                <a:path w="415290" h="528320">
                  <a:moveTo>
                    <a:pt x="340565" y="78740"/>
                  </a:moveTo>
                  <a:lnTo>
                    <a:pt x="331958" y="83820"/>
                  </a:lnTo>
                  <a:lnTo>
                    <a:pt x="344787" y="83820"/>
                  </a:lnTo>
                  <a:lnTo>
                    <a:pt x="344890" y="81280"/>
                  </a:lnTo>
                  <a:lnTo>
                    <a:pt x="340565" y="78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70950" y="1646159"/>
              <a:ext cx="2139315" cy="1889760"/>
            </a:xfrm>
            <a:custGeom>
              <a:avLst/>
              <a:gdLst/>
              <a:ahLst/>
              <a:cxnLst/>
              <a:rect l="l" t="t" r="r" b="b"/>
              <a:pathLst>
                <a:path w="2139315" h="1889760">
                  <a:moveTo>
                    <a:pt x="580610" y="0"/>
                  </a:moveTo>
                  <a:lnTo>
                    <a:pt x="516702" y="6836"/>
                  </a:lnTo>
                  <a:lnTo>
                    <a:pt x="447618" y="22544"/>
                  </a:lnTo>
                  <a:lnTo>
                    <a:pt x="375757" y="48007"/>
                  </a:lnTo>
                  <a:lnTo>
                    <a:pt x="339571" y="64666"/>
                  </a:lnTo>
                  <a:lnTo>
                    <a:pt x="303630" y="84086"/>
                  </a:lnTo>
                  <a:lnTo>
                    <a:pt x="268245" y="106377"/>
                  </a:lnTo>
                  <a:lnTo>
                    <a:pt x="233726" y="131646"/>
                  </a:lnTo>
                  <a:lnTo>
                    <a:pt x="200386" y="160001"/>
                  </a:lnTo>
                  <a:lnTo>
                    <a:pt x="168533" y="191552"/>
                  </a:lnTo>
                  <a:lnTo>
                    <a:pt x="138480" y="226405"/>
                  </a:lnTo>
                  <a:lnTo>
                    <a:pt x="110536" y="264670"/>
                  </a:lnTo>
                  <a:lnTo>
                    <a:pt x="85014" y="306454"/>
                  </a:lnTo>
                  <a:lnTo>
                    <a:pt x="62223" y="351866"/>
                  </a:lnTo>
                  <a:lnTo>
                    <a:pt x="42475" y="401014"/>
                  </a:lnTo>
                  <a:lnTo>
                    <a:pt x="26080" y="454005"/>
                  </a:lnTo>
                  <a:lnTo>
                    <a:pt x="13350" y="510949"/>
                  </a:lnTo>
                  <a:lnTo>
                    <a:pt x="4594" y="571954"/>
                  </a:lnTo>
                  <a:lnTo>
                    <a:pt x="125" y="637127"/>
                  </a:lnTo>
                  <a:lnTo>
                    <a:pt x="0" y="652365"/>
                  </a:lnTo>
                  <a:lnTo>
                    <a:pt x="636" y="669226"/>
                  </a:lnTo>
                  <a:lnTo>
                    <a:pt x="4571" y="707670"/>
                  </a:lnTo>
                  <a:lnTo>
                    <a:pt x="12686" y="752156"/>
                  </a:lnTo>
                  <a:lnTo>
                    <a:pt x="25734" y="802381"/>
                  </a:lnTo>
                  <a:lnTo>
                    <a:pt x="44301" y="857615"/>
                  </a:lnTo>
                  <a:lnTo>
                    <a:pt x="69406" y="918337"/>
                  </a:lnTo>
                  <a:lnTo>
                    <a:pt x="101695" y="983901"/>
                  </a:lnTo>
                  <a:lnTo>
                    <a:pt x="120769" y="1018406"/>
                  </a:lnTo>
                  <a:lnTo>
                    <a:pt x="141923" y="1054010"/>
                  </a:lnTo>
                  <a:lnTo>
                    <a:pt x="165250" y="1090675"/>
                  </a:lnTo>
                  <a:lnTo>
                    <a:pt x="190845" y="1128363"/>
                  </a:lnTo>
                  <a:lnTo>
                    <a:pt x="218802" y="1167039"/>
                  </a:lnTo>
                  <a:lnTo>
                    <a:pt x="249216" y="1206663"/>
                  </a:lnTo>
                  <a:lnTo>
                    <a:pt x="282180" y="1247199"/>
                  </a:lnTo>
                  <a:lnTo>
                    <a:pt x="317789" y="1288609"/>
                  </a:lnTo>
                  <a:lnTo>
                    <a:pt x="356138" y="1330857"/>
                  </a:lnTo>
                  <a:lnTo>
                    <a:pt x="397321" y="1373903"/>
                  </a:lnTo>
                  <a:lnTo>
                    <a:pt x="441432" y="1417712"/>
                  </a:lnTo>
                  <a:lnTo>
                    <a:pt x="488565" y="1462246"/>
                  </a:lnTo>
                  <a:lnTo>
                    <a:pt x="538816" y="1507467"/>
                  </a:lnTo>
                  <a:lnTo>
                    <a:pt x="592277" y="1553338"/>
                  </a:lnTo>
                  <a:lnTo>
                    <a:pt x="649044" y="1599822"/>
                  </a:lnTo>
                  <a:lnTo>
                    <a:pt x="709211" y="1646880"/>
                  </a:lnTo>
                  <a:lnTo>
                    <a:pt x="772871" y="1694477"/>
                  </a:lnTo>
                  <a:lnTo>
                    <a:pt x="840121" y="1742574"/>
                  </a:lnTo>
                  <a:lnTo>
                    <a:pt x="911053" y="1791134"/>
                  </a:lnTo>
                  <a:lnTo>
                    <a:pt x="985763" y="1840120"/>
                  </a:lnTo>
                  <a:lnTo>
                    <a:pt x="1064344" y="1889494"/>
                  </a:lnTo>
                  <a:lnTo>
                    <a:pt x="1142774" y="1840227"/>
                  </a:lnTo>
                  <a:lnTo>
                    <a:pt x="1217393" y="1791339"/>
                  </a:lnTo>
                  <a:lnTo>
                    <a:pt x="1288292" y="1742866"/>
                  </a:lnTo>
                  <a:lnTo>
                    <a:pt x="1355562" y="1694847"/>
                  </a:lnTo>
                  <a:lnTo>
                    <a:pt x="1419295" y="1647318"/>
                  </a:lnTo>
                  <a:lnTo>
                    <a:pt x="1479581" y="1600319"/>
                  </a:lnTo>
                  <a:lnTo>
                    <a:pt x="1536513" y="1553887"/>
                  </a:lnTo>
                  <a:lnTo>
                    <a:pt x="1590180" y="1508059"/>
                  </a:lnTo>
                  <a:lnTo>
                    <a:pt x="1640675" y="1462873"/>
                  </a:lnTo>
                  <a:lnTo>
                    <a:pt x="1688088" y="1418367"/>
                  </a:lnTo>
                  <a:lnTo>
                    <a:pt x="1732511" y="1374579"/>
                  </a:lnTo>
                  <a:lnTo>
                    <a:pt x="1774035" y="1331546"/>
                  </a:lnTo>
                  <a:lnTo>
                    <a:pt x="1812752" y="1289307"/>
                  </a:lnTo>
                  <a:lnTo>
                    <a:pt x="1848751" y="1247898"/>
                  </a:lnTo>
                  <a:lnTo>
                    <a:pt x="1882126" y="1207358"/>
                  </a:lnTo>
                  <a:lnTo>
                    <a:pt x="1912966" y="1167725"/>
                  </a:lnTo>
                  <a:lnTo>
                    <a:pt x="1941363" y="1129036"/>
                  </a:lnTo>
                  <a:lnTo>
                    <a:pt x="1967409" y="1091328"/>
                  </a:lnTo>
                  <a:lnTo>
                    <a:pt x="1991194" y="1054641"/>
                  </a:lnTo>
                  <a:lnTo>
                    <a:pt x="2012810" y="1019011"/>
                  </a:lnTo>
                  <a:lnTo>
                    <a:pt x="2032347" y="984476"/>
                  </a:lnTo>
                  <a:lnTo>
                    <a:pt x="2065554" y="918843"/>
                  </a:lnTo>
                  <a:lnTo>
                    <a:pt x="2091542" y="858044"/>
                  </a:lnTo>
                  <a:lnTo>
                    <a:pt x="2111143" y="802036"/>
                  </a:lnTo>
                  <a:lnTo>
                    <a:pt x="2124840" y="751899"/>
                  </a:lnTo>
                  <a:lnTo>
                    <a:pt x="2133522" y="707502"/>
                  </a:lnTo>
                  <a:lnTo>
                    <a:pt x="2137919" y="669145"/>
                  </a:lnTo>
                  <a:lnTo>
                    <a:pt x="2138762" y="637127"/>
                  </a:lnTo>
                  <a:lnTo>
                    <a:pt x="2134844" y="571929"/>
                  </a:lnTo>
                  <a:lnTo>
                    <a:pt x="2126547" y="510905"/>
                  </a:lnTo>
                  <a:lnTo>
                    <a:pt x="2114186" y="453947"/>
                  </a:lnTo>
                  <a:lnTo>
                    <a:pt x="2098078" y="400946"/>
                  </a:lnTo>
                  <a:lnTo>
                    <a:pt x="2078542" y="351792"/>
                  </a:lnTo>
                  <a:lnTo>
                    <a:pt x="2055893" y="306378"/>
                  </a:lnTo>
                  <a:lnTo>
                    <a:pt x="2030449" y="264595"/>
                  </a:lnTo>
                  <a:lnTo>
                    <a:pt x="1069360" y="239946"/>
                  </a:lnTo>
                  <a:lnTo>
                    <a:pt x="1041921" y="200287"/>
                  </a:lnTo>
                  <a:lnTo>
                    <a:pt x="955461" y="114192"/>
                  </a:lnTo>
                  <a:lnTo>
                    <a:pt x="803763" y="30988"/>
                  </a:lnTo>
                  <a:lnTo>
                    <a:pt x="580610" y="0"/>
                  </a:lnTo>
                  <a:close/>
                </a:path>
                <a:path w="2139315" h="1889760">
                  <a:moveTo>
                    <a:pt x="1558277" y="0"/>
                  </a:moveTo>
                  <a:lnTo>
                    <a:pt x="1335102" y="30990"/>
                  </a:lnTo>
                  <a:lnTo>
                    <a:pt x="1183346" y="114194"/>
                  </a:lnTo>
                  <a:lnTo>
                    <a:pt x="1096826" y="200287"/>
                  </a:lnTo>
                  <a:lnTo>
                    <a:pt x="1069360" y="239946"/>
                  </a:lnTo>
                  <a:lnTo>
                    <a:pt x="2012461" y="239946"/>
                  </a:lnTo>
                  <a:lnTo>
                    <a:pt x="1972444" y="191486"/>
                  </a:lnTo>
                  <a:lnTo>
                    <a:pt x="1940517" y="159943"/>
                  </a:lnTo>
                  <a:lnTo>
                    <a:pt x="1907062" y="131596"/>
                  </a:lnTo>
                  <a:lnTo>
                    <a:pt x="1872398" y="106336"/>
                  </a:lnTo>
                  <a:lnTo>
                    <a:pt x="1836840" y="84055"/>
                  </a:lnTo>
                  <a:lnTo>
                    <a:pt x="1800707" y="64644"/>
                  </a:lnTo>
                  <a:lnTo>
                    <a:pt x="1764315" y="47994"/>
                  </a:lnTo>
                  <a:lnTo>
                    <a:pt x="1727980" y="33997"/>
                  </a:lnTo>
                  <a:lnTo>
                    <a:pt x="1656730" y="13522"/>
                  </a:lnTo>
                  <a:lnTo>
                    <a:pt x="1589501" y="2358"/>
                  </a:lnTo>
                  <a:lnTo>
                    <a:pt x="1558277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078171" y="1921279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0"/>
                  </a:moveTo>
                  <a:lnTo>
                    <a:pt x="81086" y="189110"/>
                  </a:lnTo>
                  <a:lnTo>
                    <a:pt x="81086" y="527396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5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6"/>
                  </a:lnTo>
                  <a:lnTo>
                    <a:pt x="443274" y="415643"/>
                  </a:lnTo>
                  <a:close/>
                </a:path>
                <a:path w="524509" h="527685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478787" y="2104333"/>
            <a:ext cx="1286501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solidFill>
                  <a:srgbClr val="B51700"/>
                </a:solidFill>
                <a:latin typeface="Arial"/>
                <a:cs typeface="Arial"/>
              </a:rPr>
              <a:t>Production</a:t>
            </a:r>
            <a:r>
              <a:rPr sz="697" b="1" i="1" spc="-24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B51700"/>
                </a:solidFill>
                <a:latin typeface="Arial"/>
                <a:cs typeface="Arial"/>
              </a:rPr>
              <a:t>Server</a:t>
            </a:r>
            <a:r>
              <a:rPr sz="697" b="1" i="1" spc="-21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B51700"/>
                </a:solidFill>
                <a:latin typeface="Arial"/>
                <a:cs typeface="Arial"/>
              </a:rPr>
              <a:t>for</a:t>
            </a:r>
            <a:r>
              <a:rPr sz="697" b="1" i="1" spc="-21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697" b="1" i="1" spc="-6" dirty="0">
                <a:solidFill>
                  <a:srgbClr val="B51700"/>
                </a:solidFill>
                <a:latin typeface="Arial"/>
                <a:cs typeface="Arial"/>
              </a:rPr>
              <a:t>Release</a:t>
            </a:r>
            <a:endParaRPr sz="697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8713" y="1065863"/>
            <a:ext cx="1990520" cy="95343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100139" y="2014543"/>
            <a:ext cx="1222194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Integration is</a:t>
            </a:r>
            <a:r>
              <a:rPr sz="697" b="1" i="1" spc="3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built by</a:t>
            </a:r>
            <a:r>
              <a:rPr sz="697" b="1" i="1" spc="3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spc="-6" dirty="0">
                <a:solidFill>
                  <a:srgbClr val="D31876"/>
                </a:solidFill>
                <a:latin typeface="Arial"/>
                <a:cs typeface="Arial"/>
              </a:rPr>
              <a:t>Maven</a:t>
            </a:r>
            <a:endParaRPr sz="697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345475" y="1100585"/>
            <a:ext cx="617259" cy="839441"/>
            <a:chOff x="10463452" y="1814947"/>
            <a:chExt cx="1017905" cy="1384300"/>
          </a:xfrm>
        </p:grpSpPr>
        <p:sp>
          <p:nvSpPr>
            <p:cNvPr id="18" name="object 18"/>
            <p:cNvSpPr/>
            <p:nvPr/>
          </p:nvSpPr>
          <p:spPr>
            <a:xfrm>
              <a:off x="10709998" y="1814947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84" y="189110"/>
                  </a:moveTo>
                  <a:lnTo>
                    <a:pt x="81097" y="189110"/>
                  </a:lnTo>
                  <a:lnTo>
                    <a:pt x="81097" y="527396"/>
                  </a:lnTo>
                  <a:lnTo>
                    <a:pt x="262159" y="415643"/>
                  </a:lnTo>
                  <a:lnTo>
                    <a:pt x="443284" y="415643"/>
                  </a:lnTo>
                  <a:lnTo>
                    <a:pt x="443284" y="189110"/>
                  </a:lnTo>
                  <a:close/>
                </a:path>
                <a:path w="524509" h="527685">
                  <a:moveTo>
                    <a:pt x="443284" y="415643"/>
                  </a:moveTo>
                  <a:lnTo>
                    <a:pt x="262159" y="415643"/>
                  </a:lnTo>
                  <a:lnTo>
                    <a:pt x="443284" y="527396"/>
                  </a:lnTo>
                  <a:lnTo>
                    <a:pt x="443284" y="415643"/>
                  </a:lnTo>
                  <a:close/>
                </a:path>
                <a:path w="524509" h="527685">
                  <a:moveTo>
                    <a:pt x="26215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59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63452" y="2175866"/>
              <a:ext cx="1017905" cy="1023619"/>
            </a:xfrm>
            <a:custGeom>
              <a:avLst/>
              <a:gdLst/>
              <a:ahLst/>
              <a:cxnLst/>
              <a:rect l="l" t="t" r="r" b="b"/>
              <a:pathLst>
                <a:path w="1017904" h="1023619">
                  <a:moveTo>
                    <a:pt x="860118" y="366943"/>
                  </a:moveTo>
                  <a:lnTo>
                    <a:pt x="157354" y="366943"/>
                  </a:lnTo>
                  <a:lnTo>
                    <a:pt x="157354" y="1023341"/>
                  </a:lnTo>
                  <a:lnTo>
                    <a:pt x="508673" y="806500"/>
                  </a:lnTo>
                  <a:lnTo>
                    <a:pt x="860118" y="806500"/>
                  </a:lnTo>
                  <a:lnTo>
                    <a:pt x="860118" y="366943"/>
                  </a:lnTo>
                  <a:close/>
                </a:path>
                <a:path w="1017904" h="1023619">
                  <a:moveTo>
                    <a:pt x="860118" y="806500"/>
                  </a:moveTo>
                  <a:lnTo>
                    <a:pt x="508673" y="806500"/>
                  </a:lnTo>
                  <a:lnTo>
                    <a:pt x="860118" y="1023341"/>
                  </a:lnTo>
                  <a:lnTo>
                    <a:pt x="860118" y="806500"/>
                  </a:lnTo>
                  <a:close/>
                </a:path>
                <a:path w="1017904" h="1023619">
                  <a:moveTo>
                    <a:pt x="508673" y="0"/>
                  </a:moveTo>
                  <a:lnTo>
                    <a:pt x="0" y="366943"/>
                  </a:lnTo>
                  <a:lnTo>
                    <a:pt x="1017464" y="366943"/>
                  </a:lnTo>
                  <a:lnTo>
                    <a:pt x="508673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448719" y="1605773"/>
            <a:ext cx="410864" cy="8435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85" spc="-6" dirty="0">
                <a:solidFill>
                  <a:srgbClr val="0076BA"/>
                </a:solidFill>
                <a:latin typeface="Arial Black"/>
                <a:cs typeface="Arial Black"/>
              </a:rPr>
              <a:t>Application</a:t>
            </a:r>
            <a:endParaRPr sz="485">
              <a:latin typeface="Arial Black"/>
              <a:cs typeface="Arial Black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14238" y="1074957"/>
            <a:ext cx="6173740" cy="992311"/>
            <a:chOff x="5794533" y="1772683"/>
            <a:chExt cx="10180955" cy="1636395"/>
          </a:xfrm>
        </p:grpSpPr>
        <p:sp>
          <p:nvSpPr>
            <p:cNvPr id="22" name="object 22"/>
            <p:cNvSpPr/>
            <p:nvPr/>
          </p:nvSpPr>
          <p:spPr>
            <a:xfrm>
              <a:off x="5794533" y="2157688"/>
              <a:ext cx="1395095" cy="697865"/>
            </a:xfrm>
            <a:custGeom>
              <a:avLst/>
              <a:gdLst/>
              <a:ahLst/>
              <a:cxnLst/>
              <a:rect l="l" t="t" r="r" b="b"/>
              <a:pathLst>
                <a:path w="1395095" h="697864">
                  <a:moveTo>
                    <a:pt x="1046312" y="0"/>
                  </a:moveTo>
                  <a:lnTo>
                    <a:pt x="348771" y="0"/>
                  </a:lnTo>
                  <a:lnTo>
                    <a:pt x="301444" y="3183"/>
                  </a:lnTo>
                  <a:lnTo>
                    <a:pt x="256052" y="12458"/>
                  </a:lnTo>
                  <a:lnTo>
                    <a:pt x="213011" y="27407"/>
                  </a:lnTo>
                  <a:lnTo>
                    <a:pt x="172737" y="47616"/>
                  </a:lnTo>
                  <a:lnTo>
                    <a:pt x="135645" y="72669"/>
                  </a:lnTo>
                  <a:lnTo>
                    <a:pt x="102150" y="102150"/>
                  </a:lnTo>
                  <a:lnTo>
                    <a:pt x="72669" y="135645"/>
                  </a:lnTo>
                  <a:lnTo>
                    <a:pt x="47616" y="172737"/>
                  </a:lnTo>
                  <a:lnTo>
                    <a:pt x="27407" y="213011"/>
                  </a:lnTo>
                  <a:lnTo>
                    <a:pt x="12458" y="256052"/>
                  </a:lnTo>
                  <a:lnTo>
                    <a:pt x="3183" y="301444"/>
                  </a:lnTo>
                  <a:lnTo>
                    <a:pt x="0" y="348771"/>
                  </a:lnTo>
                  <a:lnTo>
                    <a:pt x="3183" y="396098"/>
                  </a:lnTo>
                  <a:lnTo>
                    <a:pt x="12458" y="441490"/>
                  </a:lnTo>
                  <a:lnTo>
                    <a:pt x="27407" y="484530"/>
                  </a:lnTo>
                  <a:lnTo>
                    <a:pt x="47616" y="524804"/>
                  </a:lnTo>
                  <a:lnTo>
                    <a:pt x="72669" y="561896"/>
                  </a:lnTo>
                  <a:lnTo>
                    <a:pt x="102150" y="595391"/>
                  </a:lnTo>
                  <a:lnTo>
                    <a:pt x="135645" y="624872"/>
                  </a:lnTo>
                  <a:lnTo>
                    <a:pt x="172737" y="649925"/>
                  </a:lnTo>
                  <a:lnTo>
                    <a:pt x="213011" y="670134"/>
                  </a:lnTo>
                  <a:lnTo>
                    <a:pt x="256052" y="685084"/>
                  </a:lnTo>
                  <a:lnTo>
                    <a:pt x="301444" y="694358"/>
                  </a:lnTo>
                  <a:lnTo>
                    <a:pt x="348771" y="697542"/>
                  </a:lnTo>
                  <a:lnTo>
                    <a:pt x="1046312" y="697542"/>
                  </a:lnTo>
                  <a:lnTo>
                    <a:pt x="1093639" y="694358"/>
                  </a:lnTo>
                  <a:lnTo>
                    <a:pt x="1139031" y="685084"/>
                  </a:lnTo>
                  <a:lnTo>
                    <a:pt x="1182071" y="670134"/>
                  </a:lnTo>
                  <a:lnTo>
                    <a:pt x="1222345" y="649925"/>
                  </a:lnTo>
                  <a:lnTo>
                    <a:pt x="1259438" y="624872"/>
                  </a:lnTo>
                  <a:lnTo>
                    <a:pt x="1292932" y="595391"/>
                  </a:lnTo>
                  <a:lnTo>
                    <a:pt x="1322413" y="561896"/>
                  </a:lnTo>
                  <a:lnTo>
                    <a:pt x="1347466" y="524804"/>
                  </a:lnTo>
                  <a:lnTo>
                    <a:pt x="1367675" y="484530"/>
                  </a:lnTo>
                  <a:lnTo>
                    <a:pt x="1382625" y="441490"/>
                  </a:lnTo>
                  <a:lnTo>
                    <a:pt x="1391899" y="396098"/>
                  </a:lnTo>
                  <a:lnTo>
                    <a:pt x="1395083" y="348771"/>
                  </a:lnTo>
                  <a:lnTo>
                    <a:pt x="1391899" y="301444"/>
                  </a:lnTo>
                  <a:lnTo>
                    <a:pt x="1382625" y="256052"/>
                  </a:lnTo>
                  <a:lnTo>
                    <a:pt x="1367675" y="213011"/>
                  </a:lnTo>
                  <a:lnTo>
                    <a:pt x="1347466" y="172737"/>
                  </a:lnTo>
                  <a:lnTo>
                    <a:pt x="1322413" y="135645"/>
                  </a:lnTo>
                  <a:lnTo>
                    <a:pt x="1292932" y="102150"/>
                  </a:lnTo>
                  <a:lnTo>
                    <a:pt x="1259438" y="72669"/>
                  </a:lnTo>
                  <a:lnTo>
                    <a:pt x="1222345" y="47616"/>
                  </a:lnTo>
                  <a:lnTo>
                    <a:pt x="1182071" y="27407"/>
                  </a:lnTo>
                  <a:lnTo>
                    <a:pt x="1139031" y="12458"/>
                  </a:lnTo>
                  <a:lnTo>
                    <a:pt x="1093639" y="3183"/>
                  </a:lnTo>
                  <a:lnTo>
                    <a:pt x="1046312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9890" y="2242761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5" y="189110"/>
                  </a:moveTo>
                  <a:lnTo>
                    <a:pt x="81092" y="189110"/>
                  </a:lnTo>
                  <a:lnTo>
                    <a:pt x="81092" y="527396"/>
                  </a:lnTo>
                  <a:lnTo>
                    <a:pt x="262152" y="415643"/>
                  </a:lnTo>
                  <a:lnTo>
                    <a:pt x="443275" y="415643"/>
                  </a:lnTo>
                  <a:lnTo>
                    <a:pt x="443275" y="189110"/>
                  </a:lnTo>
                  <a:close/>
                </a:path>
                <a:path w="524509" h="527685">
                  <a:moveTo>
                    <a:pt x="443275" y="415643"/>
                  </a:moveTo>
                  <a:lnTo>
                    <a:pt x="262152" y="415643"/>
                  </a:lnTo>
                  <a:lnTo>
                    <a:pt x="443275" y="527396"/>
                  </a:lnTo>
                  <a:lnTo>
                    <a:pt x="443275" y="415643"/>
                  </a:lnTo>
                  <a:close/>
                </a:path>
                <a:path w="524509" h="527685">
                  <a:moveTo>
                    <a:pt x="262152" y="0"/>
                  </a:moveTo>
                  <a:lnTo>
                    <a:pt x="0" y="189110"/>
                  </a:lnTo>
                  <a:lnTo>
                    <a:pt x="524369" y="189110"/>
                  </a:lnTo>
                  <a:lnTo>
                    <a:pt x="262152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64750" y="2553199"/>
              <a:ext cx="1636395" cy="0"/>
            </a:xfrm>
            <a:custGeom>
              <a:avLst/>
              <a:gdLst/>
              <a:ahLst/>
              <a:cxnLst/>
              <a:rect l="l" t="t" r="r" b="b"/>
              <a:pathLst>
                <a:path w="1636395">
                  <a:moveTo>
                    <a:pt x="0" y="0"/>
                  </a:moveTo>
                  <a:lnTo>
                    <a:pt x="1615134" y="0"/>
                  </a:lnTo>
                  <a:lnTo>
                    <a:pt x="1636075" y="0"/>
                  </a:lnTo>
                </a:path>
              </a:pathLst>
            </a:custGeom>
            <a:ln w="41883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79884" y="246524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30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951462" y="1772683"/>
              <a:ext cx="2023745" cy="1636395"/>
            </a:xfrm>
            <a:custGeom>
              <a:avLst/>
              <a:gdLst/>
              <a:ahLst/>
              <a:cxnLst/>
              <a:rect l="l" t="t" r="r" b="b"/>
              <a:pathLst>
                <a:path w="2023744" h="1636395">
                  <a:moveTo>
                    <a:pt x="1551280" y="0"/>
                  </a:moveTo>
                  <a:lnTo>
                    <a:pt x="472422" y="0"/>
                  </a:lnTo>
                  <a:lnTo>
                    <a:pt x="407583" y="107"/>
                  </a:lnTo>
                  <a:lnTo>
                    <a:pt x="351218" y="857"/>
                  </a:lnTo>
                  <a:lnTo>
                    <a:pt x="302556" y="2894"/>
                  </a:lnTo>
                  <a:lnTo>
                    <a:pt x="260828" y="6861"/>
                  </a:lnTo>
                  <a:lnTo>
                    <a:pt x="195091" y="23156"/>
                  </a:lnTo>
                  <a:lnTo>
                    <a:pt x="149289" y="44548"/>
                  </a:lnTo>
                  <a:lnTo>
                    <a:pt x="108373" y="73260"/>
                  </a:lnTo>
                  <a:lnTo>
                    <a:pt x="73152" y="108481"/>
                  </a:lnTo>
                  <a:lnTo>
                    <a:pt x="44438" y="149399"/>
                  </a:lnTo>
                  <a:lnTo>
                    <a:pt x="23043" y="195202"/>
                  </a:lnTo>
                  <a:lnTo>
                    <a:pt x="6752" y="260938"/>
                  </a:lnTo>
                  <a:lnTo>
                    <a:pt x="2786" y="302665"/>
                  </a:lnTo>
                  <a:lnTo>
                    <a:pt x="750" y="351325"/>
                  </a:lnTo>
                  <a:lnTo>
                    <a:pt x="0" y="407689"/>
                  </a:lnTo>
                  <a:lnTo>
                    <a:pt x="0" y="1228086"/>
                  </a:lnTo>
                  <a:lnTo>
                    <a:pt x="750" y="1284449"/>
                  </a:lnTo>
                  <a:lnTo>
                    <a:pt x="2786" y="1333110"/>
                  </a:lnTo>
                  <a:lnTo>
                    <a:pt x="6752" y="1374837"/>
                  </a:lnTo>
                  <a:lnTo>
                    <a:pt x="23043" y="1440572"/>
                  </a:lnTo>
                  <a:lnTo>
                    <a:pt x="44438" y="1486375"/>
                  </a:lnTo>
                  <a:lnTo>
                    <a:pt x="73152" y="1527293"/>
                  </a:lnTo>
                  <a:lnTo>
                    <a:pt x="108373" y="1562514"/>
                  </a:lnTo>
                  <a:lnTo>
                    <a:pt x="149289" y="1591227"/>
                  </a:lnTo>
                  <a:lnTo>
                    <a:pt x="195091" y="1612618"/>
                  </a:lnTo>
                  <a:lnTo>
                    <a:pt x="260828" y="1628914"/>
                  </a:lnTo>
                  <a:lnTo>
                    <a:pt x="302556" y="1632880"/>
                  </a:lnTo>
                  <a:lnTo>
                    <a:pt x="351218" y="1634917"/>
                  </a:lnTo>
                  <a:lnTo>
                    <a:pt x="407583" y="1635668"/>
                  </a:lnTo>
                  <a:lnTo>
                    <a:pt x="472422" y="1635775"/>
                  </a:lnTo>
                  <a:lnTo>
                    <a:pt x="1551280" y="1635775"/>
                  </a:lnTo>
                  <a:lnTo>
                    <a:pt x="1616118" y="1635668"/>
                  </a:lnTo>
                  <a:lnTo>
                    <a:pt x="1672482" y="1634917"/>
                  </a:lnTo>
                  <a:lnTo>
                    <a:pt x="1721141" y="1632880"/>
                  </a:lnTo>
                  <a:lnTo>
                    <a:pt x="1762867" y="1628914"/>
                  </a:lnTo>
                  <a:lnTo>
                    <a:pt x="1828601" y="1612618"/>
                  </a:lnTo>
                  <a:lnTo>
                    <a:pt x="1874407" y="1591227"/>
                  </a:lnTo>
                  <a:lnTo>
                    <a:pt x="1915327" y="1562514"/>
                  </a:lnTo>
                  <a:lnTo>
                    <a:pt x="1950547" y="1527293"/>
                  </a:lnTo>
                  <a:lnTo>
                    <a:pt x="1979258" y="1486375"/>
                  </a:lnTo>
                  <a:lnTo>
                    <a:pt x="2000648" y="1440572"/>
                  </a:lnTo>
                  <a:lnTo>
                    <a:pt x="2016947" y="1374837"/>
                  </a:lnTo>
                  <a:lnTo>
                    <a:pt x="2020915" y="1333110"/>
                  </a:lnTo>
                  <a:lnTo>
                    <a:pt x="2022952" y="1284449"/>
                  </a:lnTo>
                  <a:lnTo>
                    <a:pt x="2023703" y="1228086"/>
                  </a:lnTo>
                  <a:lnTo>
                    <a:pt x="2023703" y="407689"/>
                  </a:lnTo>
                  <a:lnTo>
                    <a:pt x="2022952" y="351325"/>
                  </a:lnTo>
                  <a:lnTo>
                    <a:pt x="2020915" y="302665"/>
                  </a:lnTo>
                  <a:lnTo>
                    <a:pt x="2016947" y="260938"/>
                  </a:lnTo>
                  <a:lnTo>
                    <a:pt x="2000648" y="195202"/>
                  </a:lnTo>
                  <a:lnTo>
                    <a:pt x="1979258" y="149399"/>
                  </a:lnTo>
                  <a:lnTo>
                    <a:pt x="1950547" y="108481"/>
                  </a:lnTo>
                  <a:lnTo>
                    <a:pt x="1915327" y="73260"/>
                  </a:lnTo>
                  <a:lnTo>
                    <a:pt x="1874407" y="44548"/>
                  </a:lnTo>
                  <a:lnTo>
                    <a:pt x="1828601" y="23156"/>
                  </a:lnTo>
                  <a:lnTo>
                    <a:pt x="1762867" y="6861"/>
                  </a:lnTo>
                  <a:lnTo>
                    <a:pt x="1721141" y="2894"/>
                  </a:lnTo>
                  <a:lnTo>
                    <a:pt x="1672482" y="857"/>
                  </a:lnTo>
                  <a:lnTo>
                    <a:pt x="1616118" y="107"/>
                  </a:lnTo>
                  <a:lnTo>
                    <a:pt x="1551280" y="0"/>
                  </a:lnTo>
                  <a:close/>
                </a:path>
              </a:pathLst>
            </a:custGeom>
            <a:solidFill>
              <a:srgbClr val="FFF056">
                <a:alpha val="372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701123" y="1889418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84" y="189110"/>
                  </a:moveTo>
                  <a:lnTo>
                    <a:pt x="81097" y="189110"/>
                  </a:lnTo>
                  <a:lnTo>
                    <a:pt x="81097" y="527397"/>
                  </a:lnTo>
                  <a:lnTo>
                    <a:pt x="262159" y="415643"/>
                  </a:lnTo>
                  <a:lnTo>
                    <a:pt x="443284" y="415643"/>
                  </a:lnTo>
                  <a:lnTo>
                    <a:pt x="443284" y="189110"/>
                  </a:lnTo>
                  <a:close/>
                </a:path>
                <a:path w="524509" h="527685">
                  <a:moveTo>
                    <a:pt x="443284" y="415643"/>
                  </a:moveTo>
                  <a:lnTo>
                    <a:pt x="262159" y="415643"/>
                  </a:lnTo>
                  <a:lnTo>
                    <a:pt x="443284" y="527397"/>
                  </a:lnTo>
                  <a:lnTo>
                    <a:pt x="443284" y="415643"/>
                  </a:lnTo>
                  <a:close/>
                </a:path>
                <a:path w="524509" h="527685">
                  <a:moveTo>
                    <a:pt x="26215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59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454575" y="2268381"/>
              <a:ext cx="1017905" cy="1023619"/>
            </a:xfrm>
            <a:custGeom>
              <a:avLst/>
              <a:gdLst/>
              <a:ahLst/>
              <a:cxnLst/>
              <a:rect l="l" t="t" r="r" b="b"/>
              <a:pathLst>
                <a:path w="1017905" h="1023620">
                  <a:moveTo>
                    <a:pt x="860120" y="366942"/>
                  </a:moveTo>
                  <a:lnTo>
                    <a:pt x="157356" y="366942"/>
                  </a:lnTo>
                  <a:lnTo>
                    <a:pt x="157356" y="1023341"/>
                  </a:lnTo>
                  <a:lnTo>
                    <a:pt x="508675" y="806500"/>
                  </a:lnTo>
                  <a:lnTo>
                    <a:pt x="860120" y="806500"/>
                  </a:lnTo>
                  <a:lnTo>
                    <a:pt x="860120" y="366942"/>
                  </a:lnTo>
                  <a:close/>
                </a:path>
                <a:path w="1017905" h="1023620">
                  <a:moveTo>
                    <a:pt x="860120" y="806500"/>
                  </a:moveTo>
                  <a:lnTo>
                    <a:pt x="508675" y="806500"/>
                  </a:lnTo>
                  <a:lnTo>
                    <a:pt x="860120" y="1023341"/>
                  </a:lnTo>
                  <a:lnTo>
                    <a:pt x="860120" y="806500"/>
                  </a:lnTo>
                  <a:close/>
                </a:path>
                <a:path w="1017905" h="1023620">
                  <a:moveTo>
                    <a:pt x="508675" y="0"/>
                  </a:moveTo>
                  <a:lnTo>
                    <a:pt x="0" y="366942"/>
                  </a:lnTo>
                  <a:lnTo>
                    <a:pt x="1017466" y="366942"/>
                  </a:lnTo>
                  <a:lnTo>
                    <a:pt x="508675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415055" y="1759650"/>
            <a:ext cx="1044680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latin typeface="Arial"/>
                <a:cs typeface="Arial"/>
              </a:rPr>
              <a:t>GitHub</a:t>
            </a:r>
            <a:r>
              <a:rPr sz="697" b="1" i="1" spc="6" dirty="0">
                <a:latin typeface="Arial"/>
                <a:cs typeface="Arial"/>
              </a:rPr>
              <a:t> </a:t>
            </a:r>
            <a:r>
              <a:rPr sz="697" b="1" i="1" dirty="0">
                <a:latin typeface="Arial"/>
                <a:cs typeface="Arial"/>
              </a:rPr>
              <a:t>Code</a:t>
            </a:r>
            <a:r>
              <a:rPr sz="697" b="1" i="1" spc="9" dirty="0">
                <a:latin typeface="Arial"/>
                <a:cs typeface="Arial"/>
              </a:rPr>
              <a:t> </a:t>
            </a:r>
            <a:r>
              <a:rPr sz="697" b="1" i="1" spc="-6" dirty="0">
                <a:latin typeface="Arial"/>
                <a:cs typeface="Arial"/>
              </a:rPr>
              <a:t>Repository</a:t>
            </a:r>
            <a:endParaRPr sz="69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68939" y="1686111"/>
            <a:ext cx="410864" cy="8435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85" spc="-6" dirty="0">
                <a:solidFill>
                  <a:srgbClr val="0076BA"/>
                </a:solidFill>
                <a:latin typeface="Arial Black"/>
                <a:cs typeface="Arial Black"/>
              </a:rPr>
              <a:t>Application</a:t>
            </a:r>
            <a:endParaRPr sz="485">
              <a:latin typeface="Arial Black"/>
              <a:cs typeface="Arial Black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56158" y="1350982"/>
            <a:ext cx="10774492" cy="1263012"/>
            <a:chOff x="1081348" y="2227869"/>
            <a:chExt cx="17767935" cy="2082800"/>
          </a:xfrm>
        </p:grpSpPr>
        <p:sp>
          <p:nvSpPr>
            <p:cNvPr id="32" name="object 32"/>
            <p:cNvSpPr/>
            <p:nvPr/>
          </p:nvSpPr>
          <p:spPr>
            <a:xfrm>
              <a:off x="13214979" y="2543831"/>
              <a:ext cx="400050" cy="0"/>
            </a:xfrm>
            <a:custGeom>
              <a:avLst/>
              <a:gdLst/>
              <a:ahLst/>
              <a:cxnLst/>
              <a:rect l="l" t="t" r="r" b="b"/>
              <a:pathLst>
                <a:path w="400050">
                  <a:moveTo>
                    <a:pt x="0" y="0"/>
                  </a:moveTo>
                  <a:lnTo>
                    <a:pt x="379090" y="0"/>
                  </a:lnTo>
                  <a:lnTo>
                    <a:pt x="400031" y="0"/>
                  </a:lnTo>
                </a:path>
              </a:pathLst>
            </a:custGeom>
            <a:ln w="41883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94067" y="245587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30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90789" y="3848779"/>
              <a:ext cx="3401695" cy="0"/>
            </a:xfrm>
            <a:custGeom>
              <a:avLst/>
              <a:gdLst/>
              <a:ahLst/>
              <a:cxnLst/>
              <a:rect l="l" t="t" r="r" b="b"/>
              <a:pathLst>
                <a:path w="3401695">
                  <a:moveTo>
                    <a:pt x="3401234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35820" y="376082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6255" y="3313038"/>
              <a:ext cx="0" cy="542925"/>
            </a:xfrm>
            <a:custGeom>
              <a:avLst/>
              <a:gdLst/>
              <a:ahLst/>
              <a:cxnLst/>
              <a:rect l="l" t="t" r="r" b="b"/>
              <a:pathLst>
                <a:path h="542925">
                  <a:moveTo>
                    <a:pt x="0" y="542572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58300" y="315806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755832" y="3739972"/>
              <a:ext cx="415290" cy="528320"/>
            </a:xfrm>
            <a:custGeom>
              <a:avLst/>
              <a:gdLst/>
              <a:ahLst/>
              <a:cxnLst/>
              <a:rect l="l" t="t" r="r" b="b"/>
              <a:pathLst>
                <a:path w="415290" h="528320">
                  <a:moveTo>
                    <a:pt x="247081" y="492760"/>
                  </a:moveTo>
                  <a:lnTo>
                    <a:pt x="167879" y="492760"/>
                  </a:lnTo>
                  <a:lnTo>
                    <a:pt x="171921" y="495300"/>
                  </a:lnTo>
                  <a:lnTo>
                    <a:pt x="170068" y="504190"/>
                  </a:lnTo>
                  <a:lnTo>
                    <a:pt x="170370" y="513080"/>
                  </a:lnTo>
                  <a:lnTo>
                    <a:pt x="174031" y="521970"/>
                  </a:lnTo>
                  <a:lnTo>
                    <a:pt x="182256" y="528320"/>
                  </a:lnTo>
                  <a:lnTo>
                    <a:pt x="183659" y="528320"/>
                  </a:lnTo>
                  <a:lnTo>
                    <a:pt x="185156" y="527050"/>
                  </a:lnTo>
                  <a:lnTo>
                    <a:pt x="182004" y="519430"/>
                  </a:lnTo>
                  <a:lnTo>
                    <a:pt x="183408" y="513080"/>
                  </a:lnTo>
                  <a:lnTo>
                    <a:pt x="186591" y="508000"/>
                  </a:lnTo>
                  <a:lnTo>
                    <a:pt x="244762" y="508000"/>
                  </a:lnTo>
                  <a:lnTo>
                    <a:pt x="244892" y="504190"/>
                  </a:lnTo>
                  <a:lnTo>
                    <a:pt x="243039" y="495300"/>
                  </a:lnTo>
                  <a:lnTo>
                    <a:pt x="247081" y="492760"/>
                  </a:lnTo>
                  <a:close/>
                </a:path>
                <a:path w="415290" h="528320">
                  <a:moveTo>
                    <a:pt x="244762" y="508000"/>
                  </a:moveTo>
                  <a:lnTo>
                    <a:pt x="228411" y="508000"/>
                  </a:lnTo>
                  <a:lnTo>
                    <a:pt x="231584" y="513080"/>
                  </a:lnTo>
                  <a:lnTo>
                    <a:pt x="232956" y="519430"/>
                  </a:lnTo>
                  <a:lnTo>
                    <a:pt x="229804" y="527050"/>
                  </a:lnTo>
                  <a:lnTo>
                    <a:pt x="231301" y="528320"/>
                  </a:lnTo>
                  <a:lnTo>
                    <a:pt x="232694" y="528320"/>
                  </a:lnTo>
                  <a:lnTo>
                    <a:pt x="240925" y="521970"/>
                  </a:lnTo>
                  <a:lnTo>
                    <a:pt x="244589" y="513080"/>
                  </a:lnTo>
                  <a:lnTo>
                    <a:pt x="244762" y="508000"/>
                  </a:lnTo>
                  <a:close/>
                </a:path>
                <a:path w="415290" h="528320">
                  <a:moveTo>
                    <a:pt x="319309" y="389890"/>
                  </a:moveTo>
                  <a:lnTo>
                    <a:pt x="95651" y="389890"/>
                  </a:lnTo>
                  <a:lnTo>
                    <a:pt x="105308" y="412750"/>
                  </a:lnTo>
                  <a:lnTo>
                    <a:pt x="120646" y="431800"/>
                  </a:lnTo>
                  <a:lnTo>
                    <a:pt x="140792" y="448310"/>
                  </a:lnTo>
                  <a:lnTo>
                    <a:pt x="164874" y="459740"/>
                  </a:lnTo>
                  <a:lnTo>
                    <a:pt x="153189" y="471170"/>
                  </a:lnTo>
                  <a:lnTo>
                    <a:pt x="153471" y="480060"/>
                  </a:lnTo>
                  <a:lnTo>
                    <a:pt x="158937" y="485140"/>
                  </a:lnTo>
                  <a:lnTo>
                    <a:pt x="153823" y="488950"/>
                  </a:lnTo>
                  <a:lnTo>
                    <a:pt x="148185" y="491490"/>
                  </a:lnTo>
                  <a:lnTo>
                    <a:pt x="132320" y="494030"/>
                  </a:lnTo>
                  <a:lnTo>
                    <a:pt x="119503" y="500380"/>
                  </a:lnTo>
                  <a:lnTo>
                    <a:pt x="111711" y="508000"/>
                  </a:lnTo>
                  <a:lnTo>
                    <a:pt x="109411" y="516890"/>
                  </a:lnTo>
                  <a:lnTo>
                    <a:pt x="113075" y="521970"/>
                  </a:lnTo>
                  <a:lnTo>
                    <a:pt x="119736" y="523240"/>
                  </a:lnTo>
                  <a:lnTo>
                    <a:pt x="125416" y="519430"/>
                  </a:lnTo>
                  <a:lnTo>
                    <a:pt x="129088" y="513080"/>
                  </a:lnTo>
                  <a:lnTo>
                    <a:pt x="129723" y="505460"/>
                  </a:lnTo>
                  <a:lnTo>
                    <a:pt x="137063" y="499110"/>
                  </a:lnTo>
                  <a:lnTo>
                    <a:pt x="147945" y="496570"/>
                  </a:lnTo>
                  <a:lnTo>
                    <a:pt x="159255" y="495300"/>
                  </a:lnTo>
                  <a:lnTo>
                    <a:pt x="167879" y="492760"/>
                  </a:lnTo>
                  <a:lnTo>
                    <a:pt x="274694" y="492760"/>
                  </a:lnTo>
                  <a:lnTo>
                    <a:pt x="266748" y="491490"/>
                  </a:lnTo>
                  <a:lnTo>
                    <a:pt x="261113" y="488950"/>
                  </a:lnTo>
                  <a:lnTo>
                    <a:pt x="256023" y="485140"/>
                  </a:lnTo>
                  <a:lnTo>
                    <a:pt x="261489" y="480060"/>
                  </a:lnTo>
                  <a:lnTo>
                    <a:pt x="261772" y="471170"/>
                  </a:lnTo>
                  <a:lnTo>
                    <a:pt x="250086" y="459740"/>
                  </a:lnTo>
                  <a:lnTo>
                    <a:pt x="274162" y="448310"/>
                  </a:lnTo>
                  <a:lnTo>
                    <a:pt x="294306" y="431800"/>
                  </a:lnTo>
                  <a:lnTo>
                    <a:pt x="309646" y="412750"/>
                  </a:lnTo>
                  <a:lnTo>
                    <a:pt x="319309" y="389890"/>
                  </a:lnTo>
                  <a:close/>
                </a:path>
                <a:path w="415290" h="528320">
                  <a:moveTo>
                    <a:pt x="274694" y="492760"/>
                  </a:moveTo>
                  <a:lnTo>
                    <a:pt x="247081" y="492760"/>
                  </a:lnTo>
                  <a:lnTo>
                    <a:pt x="255704" y="495300"/>
                  </a:lnTo>
                  <a:lnTo>
                    <a:pt x="267011" y="496570"/>
                  </a:lnTo>
                  <a:lnTo>
                    <a:pt x="277892" y="499110"/>
                  </a:lnTo>
                  <a:lnTo>
                    <a:pt x="285237" y="505460"/>
                  </a:lnTo>
                  <a:lnTo>
                    <a:pt x="285873" y="513080"/>
                  </a:lnTo>
                  <a:lnTo>
                    <a:pt x="289544" y="519430"/>
                  </a:lnTo>
                  <a:lnTo>
                    <a:pt x="295225" y="523240"/>
                  </a:lnTo>
                  <a:lnTo>
                    <a:pt x="301886" y="521970"/>
                  </a:lnTo>
                  <a:lnTo>
                    <a:pt x="305547" y="516890"/>
                  </a:lnTo>
                  <a:lnTo>
                    <a:pt x="303246" y="508000"/>
                  </a:lnTo>
                  <a:lnTo>
                    <a:pt x="295452" y="500380"/>
                  </a:lnTo>
                  <a:lnTo>
                    <a:pt x="282640" y="494030"/>
                  </a:lnTo>
                  <a:lnTo>
                    <a:pt x="274694" y="492760"/>
                  </a:lnTo>
                  <a:close/>
                </a:path>
                <a:path w="415290" h="528320">
                  <a:moveTo>
                    <a:pt x="228411" y="508000"/>
                  </a:moveTo>
                  <a:lnTo>
                    <a:pt x="186591" y="508000"/>
                  </a:lnTo>
                  <a:lnTo>
                    <a:pt x="196618" y="513080"/>
                  </a:lnTo>
                  <a:lnTo>
                    <a:pt x="207501" y="514350"/>
                  </a:lnTo>
                  <a:lnTo>
                    <a:pt x="218384" y="513080"/>
                  </a:lnTo>
                  <a:lnTo>
                    <a:pt x="228411" y="508000"/>
                  </a:lnTo>
                  <a:close/>
                </a:path>
                <a:path w="415290" h="528320">
                  <a:moveTo>
                    <a:pt x="88709" y="447040"/>
                  </a:moveTo>
                  <a:lnTo>
                    <a:pt x="70584" y="447040"/>
                  </a:lnTo>
                  <a:lnTo>
                    <a:pt x="69233" y="450850"/>
                  </a:lnTo>
                  <a:lnTo>
                    <a:pt x="64171" y="463550"/>
                  </a:lnTo>
                  <a:lnTo>
                    <a:pt x="58465" y="474980"/>
                  </a:lnTo>
                  <a:lnTo>
                    <a:pt x="53043" y="482600"/>
                  </a:lnTo>
                  <a:lnTo>
                    <a:pt x="48836" y="488950"/>
                  </a:lnTo>
                  <a:lnTo>
                    <a:pt x="47064" y="494030"/>
                  </a:lnTo>
                  <a:lnTo>
                    <a:pt x="49223" y="499110"/>
                  </a:lnTo>
                  <a:lnTo>
                    <a:pt x="53754" y="501650"/>
                  </a:lnTo>
                  <a:lnTo>
                    <a:pt x="59097" y="499110"/>
                  </a:lnTo>
                  <a:lnTo>
                    <a:pt x="78426" y="452120"/>
                  </a:lnTo>
                  <a:lnTo>
                    <a:pt x="78960" y="449580"/>
                  </a:lnTo>
                  <a:lnTo>
                    <a:pt x="81442" y="449580"/>
                  </a:lnTo>
                  <a:lnTo>
                    <a:pt x="87536" y="448310"/>
                  </a:lnTo>
                  <a:lnTo>
                    <a:pt x="88709" y="447040"/>
                  </a:lnTo>
                  <a:close/>
                </a:path>
                <a:path w="415290" h="528320">
                  <a:moveTo>
                    <a:pt x="339280" y="389890"/>
                  </a:moveTo>
                  <a:lnTo>
                    <a:pt x="319309" y="389890"/>
                  </a:lnTo>
                  <a:lnTo>
                    <a:pt x="322140" y="397510"/>
                  </a:lnTo>
                  <a:lnTo>
                    <a:pt x="324512" y="408940"/>
                  </a:lnTo>
                  <a:lnTo>
                    <a:pt x="325691" y="422910"/>
                  </a:lnTo>
                  <a:lnTo>
                    <a:pt x="325707" y="427990"/>
                  </a:lnTo>
                  <a:lnTo>
                    <a:pt x="325372" y="441960"/>
                  </a:lnTo>
                  <a:lnTo>
                    <a:pt x="325120" y="445770"/>
                  </a:lnTo>
                  <a:lnTo>
                    <a:pt x="327424" y="448310"/>
                  </a:lnTo>
                  <a:lnTo>
                    <a:pt x="333476" y="449580"/>
                  </a:lnTo>
                  <a:lnTo>
                    <a:pt x="336000" y="449580"/>
                  </a:lnTo>
                  <a:lnTo>
                    <a:pt x="336534" y="452120"/>
                  </a:lnTo>
                  <a:lnTo>
                    <a:pt x="353884" y="497840"/>
                  </a:lnTo>
                  <a:lnTo>
                    <a:pt x="359123" y="501650"/>
                  </a:lnTo>
                  <a:lnTo>
                    <a:pt x="364657" y="499110"/>
                  </a:lnTo>
                  <a:lnTo>
                    <a:pt x="367865" y="495300"/>
                  </a:lnTo>
                  <a:lnTo>
                    <a:pt x="366124" y="488950"/>
                  </a:lnTo>
                  <a:lnTo>
                    <a:pt x="361026" y="481330"/>
                  </a:lnTo>
                  <a:lnTo>
                    <a:pt x="355486" y="472440"/>
                  </a:lnTo>
                  <a:lnTo>
                    <a:pt x="350166" y="462280"/>
                  </a:lnTo>
                  <a:lnTo>
                    <a:pt x="345727" y="450850"/>
                  </a:lnTo>
                  <a:lnTo>
                    <a:pt x="344366" y="447040"/>
                  </a:lnTo>
                  <a:lnTo>
                    <a:pt x="354541" y="447040"/>
                  </a:lnTo>
                  <a:lnTo>
                    <a:pt x="356795" y="433070"/>
                  </a:lnTo>
                  <a:lnTo>
                    <a:pt x="350963" y="427990"/>
                  </a:lnTo>
                  <a:lnTo>
                    <a:pt x="360093" y="422910"/>
                  </a:lnTo>
                  <a:lnTo>
                    <a:pt x="359402" y="416560"/>
                  </a:lnTo>
                  <a:lnTo>
                    <a:pt x="355078" y="414020"/>
                  </a:lnTo>
                  <a:lnTo>
                    <a:pt x="346353" y="405130"/>
                  </a:lnTo>
                  <a:lnTo>
                    <a:pt x="340502" y="392430"/>
                  </a:lnTo>
                  <a:lnTo>
                    <a:pt x="339280" y="389890"/>
                  </a:lnTo>
                  <a:close/>
                </a:path>
                <a:path w="415290" h="528320">
                  <a:moveTo>
                    <a:pt x="101724" y="342900"/>
                  </a:moveTo>
                  <a:lnTo>
                    <a:pt x="94101" y="347980"/>
                  </a:lnTo>
                  <a:lnTo>
                    <a:pt x="92772" y="359410"/>
                  </a:lnTo>
                  <a:lnTo>
                    <a:pt x="92552" y="361950"/>
                  </a:lnTo>
                  <a:lnTo>
                    <a:pt x="92510" y="365760"/>
                  </a:lnTo>
                  <a:lnTo>
                    <a:pt x="81098" y="378460"/>
                  </a:lnTo>
                  <a:lnTo>
                    <a:pt x="74413" y="392430"/>
                  </a:lnTo>
                  <a:lnTo>
                    <a:pt x="68620" y="405130"/>
                  </a:lnTo>
                  <a:lnTo>
                    <a:pt x="59882" y="414020"/>
                  </a:lnTo>
                  <a:lnTo>
                    <a:pt x="55432" y="416560"/>
                  </a:lnTo>
                  <a:lnTo>
                    <a:pt x="55087" y="422910"/>
                  </a:lnTo>
                  <a:lnTo>
                    <a:pt x="64176" y="427990"/>
                  </a:lnTo>
                  <a:lnTo>
                    <a:pt x="58123" y="431800"/>
                  </a:lnTo>
                  <a:lnTo>
                    <a:pt x="61034" y="450850"/>
                  </a:lnTo>
                  <a:lnTo>
                    <a:pt x="70584" y="447040"/>
                  </a:lnTo>
                  <a:lnTo>
                    <a:pt x="88709" y="447040"/>
                  </a:lnTo>
                  <a:lnTo>
                    <a:pt x="89882" y="445770"/>
                  </a:lnTo>
                  <a:lnTo>
                    <a:pt x="89630" y="441960"/>
                  </a:lnTo>
                  <a:lnTo>
                    <a:pt x="89285" y="427990"/>
                  </a:lnTo>
                  <a:lnTo>
                    <a:pt x="89297" y="422910"/>
                  </a:lnTo>
                  <a:lnTo>
                    <a:pt x="90461" y="408940"/>
                  </a:lnTo>
                  <a:lnTo>
                    <a:pt x="92821" y="397510"/>
                  </a:lnTo>
                  <a:lnTo>
                    <a:pt x="95651" y="389890"/>
                  </a:lnTo>
                  <a:lnTo>
                    <a:pt x="339280" y="389890"/>
                  </a:lnTo>
                  <a:lnTo>
                    <a:pt x="333780" y="378460"/>
                  </a:lnTo>
                  <a:lnTo>
                    <a:pt x="322440" y="365760"/>
                  </a:lnTo>
                  <a:lnTo>
                    <a:pt x="322409" y="361950"/>
                  </a:lnTo>
                  <a:lnTo>
                    <a:pt x="322210" y="359410"/>
                  </a:lnTo>
                  <a:lnTo>
                    <a:pt x="180634" y="359410"/>
                  </a:lnTo>
                  <a:lnTo>
                    <a:pt x="155047" y="356870"/>
                  </a:lnTo>
                  <a:lnTo>
                    <a:pt x="131015" y="353060"/>
                  </a:lnTo>
                  <a:lnTo>
                    <a:pt x="108834" y="346710"/>
                  </a:lnTo>
                  <a:lnTo>
                    <a:pt x="101724" y="342900"/>
                  </a:lnTo>
                  <a:close/>
                </a:path>
                <a:path w="415290" h="528320">
                  <a:moveTo>
                    <a:pt x="354541" y="447040"/>
                  </a:moveTo>
                  <a:lnTo>
                    <a:pt x="344366" y="447040"/>
                  </a:lnTo>
                  <a:lnTo>
                    <a:pt x="353926" y="450850"/>
                  </a:lnTo>
                  <a:lnTo>
                    <a:pt x="354541" y="447040"/>
                  </a:lnTo>
                  <a:close/>
                </a:path>
                <a:path w="415290" h="528320">
                  <a:moveTo>
                    <a:pt x="313016" y="344170"/>
                  </a:moveTo>
                  <a:lnTo>
                    <a:pt x="305791" y="346710"/>
                  </a:lnTo>
                  <a:lnTo>
                    <a:pt x="283669" y="353060"/>
                  </a:lnTo>
                  <a:lnTo>
                    <a:pt x="259714" y="356870"/>
                  </a:lnTo>
                  <a:lnTo>
                    <a:pt x="234220" y="359410"/>
                  </a:lnTo>
                  <a:lnTo>
                    <a:pt x="322210" y="359410"/>
                  </a:lnTo>
                  <a:lnTo>
                    <a:pt x="320901" y="347980"/>
                  </a:lnTo>
                  <a:lnTo>
                    <a:pt x="313016" y="344170"/>
                  </a:lnTo>
                  <a:close/>
                </a:path>
                <a:path w="415290" h="528320">
                  <a:moveTo>
                    <a:pt x="246704" y="345440"/>
                  </a:moveTo>
                  <a:lnTo>
                    <a:pt x="168246" y="345440"/>
                  </a:lnTo>
                  <a:lnTo>
                    <a:pt x="178474" y="346710"/>
                  </a:lnTo>
                  <a:lnTo>
                    <a:pt x="236477" y="346710"/>
                  </a:lnTo>
                  <a:lnTo>
                    <a:pt x="246704" y="345440"/>
                  </a:lnTo>
                  <a:close/>
                </a:path>
                <a:path w="415290" h="528320">
                  <a:moveTo>
                    <a:pt x="208695" y="279400"/>
                  </a:moveTo>
                  <a:lnTo>
                    <a:pt x="206265" y="279400"/>
                  </a:lnTo>
                  <a:lnTo>
                    <a:pt x="204433" y="280670"/>
                  </a:lnTo>
                  <a:lnTo>
                    <a:pt x="170806" y="325120"/>
                  </a:lnTo>
                  <a:lnTo>
                    <a:pt x="166152" y="344170"/>
                  </a:lnTo>
                  <a:lnTo>
                    <a:pt x="167052" y="345440"/>
                  </a:lnTo>
                  <a:lnTo>
                    <a:pt x="247898" y="345440"/>
                  </a:lnTo>
                  <a:lnTo>
                    <a:pt x="248809" y="344170"/>
                  </a:lnTo>
                  <a:lnTo>
                    <a:pt x="224762" y="293370"/>
                  </a:lnTo>
                  <a:lnTo>
                    <a:pt x="208695" y="279400"/>
                  </a:lnTo>
                  <a:close/>
                </a:path>
                <a:path w="415290" h="528320">
                  <a:moveTo>
                    <a:pt x="159231" y="320040"/>
                  </a:moveTo>
                  <a:lnTo>
                    <a:pt x="92018" y="320040"/>
                  </a:lnTo>
                  <a:lnTo>
                    <a:pt x="100048" y="328930"/>
                  </a:lnTo>
                  <a:lnTo>
                    <a:pt x="112114" y="335280"/>
                  </a:lnTo>
                  <a:lnTo>
                    <a:pt x="128997" y="340360"/>
                  </a:lnTo>
                  <a:lnTo>
                    <a:pt x="151482" y="344170"/>
                  </a:lnTo>
                  <a:lnTo>
                    <a:pt x="152529" y="344170"/>
                  </a:lnTo>
                  <a:lnTo>
                    <a:pt x="153492" y="342900"/>
                  </a:lnTo>
                  <a:lnTo>
                    <a:pt x="158645" y="321310"/>
                  </a:lnTo>
                  <a:lnTo>
                    <a:pt x="159231" y="320040"/>
                  </a:lnTo>
                  <a:close/>
                </a:path>
                <a:path w="415290" h="528320">
                  <a:moveTo>
                    <a:pt x="215909" y="100330"/>
                  </a:moveTo>
                  <a:lnTo>
                    <a:pt x="213909" y="102870"/>
                  </a:lnTo>
                  <a:lnTo>
                    <a:pt x="213909" y="266700"/>
                  </a:lnTo>
                  <a:lnTo>
                    <a:pt x="214904" y="269240"/>
                  </a:lnTo>
                  <a:lnTo>
                    <a:pt x="216590" y="269240"/>
                  </a:lnTo>
                  <a:lnTo>
                    <a:pt x="233566" y="284480"/>
                  </a:lnTo>
                  <a:lnTo>
                    <a:pt x="246928" y="300990"/>
                  </a:lnTo>
                  <a:lnTo>
                    <a:pt x="256307" y="321310"/>
                  </a:lnTo>
                  <a:lnTo>
                    <a:pt x="261332" y="342900"/>
                  </a:lnTo>
                  <a:lnTo>
                    <a:pt x="261468" y="342900"/>
                  </a:lnTo>
                  <a:lnTo>
                    <a:pt x="262421" y="344170"/>
                  </a:lnTo>
                  <a:lnTo>
                    <a:pt x="263478" y="344170"/>
                  </a:lnTo>
                  <a:lnTo>
                    <a:pt x="285957" y="340360"/>
                  </a:lnTo>
                  <a:lnTo>
                    <a:pt x="302837" y="335280"/>
                  </a:lnTo>
                  <a:lnTo>
                    <a:pt x="314901" y="328930"/>
                  </a:lnTo>
                  <a:lnTo>
                    <a:pt x="322932" y="320040"/>
                  </a:lnTo>
                  <a:lnTo>
                    <a:pt x="339447" y="320040"/>
                  </a:lnTo>
                  <a:lnTo>
                    <a:pt x="349667" y="313690"/>
                  </a:lnTo>
                  <a:lnTo>
                    <a:pt x="361355" y="302260"/>
                  </a:lnTo>
                  <a:lnTo>
                    <a:pt x="371367" y="289560"/>
                  </a:lnTo>
                  <a:lnTo>
                    <a:pt x="330523" y="289560"/>
                  </a:lnTo>
                  <a:lnTo>
                    <a:pt x="330419" y="273050"/>
                  </a:lnTo>
                  <a:lnTo>
                    <a:pt x="330207" y="260350"/>
                  </a:lnTo>
                  <a:lnTo>
                    <a:pt x="329778" y="242570"/>
                  </a:lnTo>
                  <a:lnTo>
                    <a:pt x="329657" y="238760"/>
                  </a:lnTo>
                  <a:lnTo>
                    <a:pt x="329120" y="227330"/>
                  </a:lnTo>
                  <a:lnTo>
                    <a:pt x="340187" y="224790"/>
                  </a:lnTo>
                  <a:lnTo>
                    <a:pt x="351557" y="220980"/>
                  </a:lnTo>
                  <a:lnTo>
                    <a:pt x="360166" y="212090"/>
                  </a:lnTo>
                  <a:lnTo>
                    <a:pt x="362952" y="199390"/>
                  </a:lnTo>
                  <a:lnTo>
                    <a:pt x="324136" y="199390"/>
                  </a:lnTo>
                  <a:lnTo>
                    <a:pt x="308447" y="162560"/>
                  </a:lnTo>
                  <a:lnTo>
                    <a:pt x="284424" y="132080"/>
                  </a:lnTo>
                  <a:lnTo>
                    <a:pt x="253771" y="110490"/>
                  </a:lnTo>
                  <a:lnTo>
                    <a:pt x="218192" y="101600"/>
                  </a:lnTo>
                  <a:lnTo>
                    <a:pt x="215909" y="100330"/>
                  </a:lnTo>
                  <a:close/>
                </a:path>
                <a:path w="415290" h="528320">
                  <a:moveTo>
                    <a:pt x="10963" y="180340"/>
                  </a:moveTo>
                  <a:lnTo>
                    <a:pt x="6146" y="181610"/>
                  </a:lnTo>
                  <a:lnTo>
                    <a:pt x="0" y="186690"/>
                  </a:lnTo>
                  <a:lnTo>
                    <a:pt x="345" y="191770"/>
                  </a:lnTo>
                  <a:lnTo>
                    <a:pt x="3842" y="195580"/>
                  </a:lnTo>
                  <a:lnTo>
                    <a:pt x="18118" y="209550"/>
                  </a:lnTo>
                  <a:lnTo>
                    <a:pt x="28558" y="223520"/>
                  </a:lnTo>
                  <a:lnTo>
                    <a:pt x="34716" y="233680"/>
                  </a:lnTo>
                  <a:lnTo>
                    <a:pt x="36145" y="236220"/>
                  </a:lnTo>
                  <a:lnTo>
                    <a:pt x="36616" y="237490"/>
                  </a:lnTo>
                  <a:lnTo>
                    <a:pt x="36019" y="238760"/>
                  </a:lnTo>
                  <a:lnTo>
                    <a:pt x="32522" y="238760"/>
                  </a:lnTo>
                  <a:lnTo>
                    <a:pt x="29067" y="240030"/>
                  </a:lnTo>
                  <a:lnTo>
                    <a:pt x="28020" y="242570"/>
                  </a:lnTo>
                  <a:lnTo>
                    <a:pt x="32449" y="250190"/>
                  </a:lnTo>
                  <a:lnTo>
                    <a:pt x="35203" y="256540"/>
                  </a:lnTo>
                  <a:lnTo>
                    <a:pt x="37831" y="262890"/>
                  </a:lnTo>
                  <a:lnTo>
                    <a:pt x="36658" y="266700"/>
                  </a:lnTo>
                  <a:lnTo>
                    <a:pt x="30910" y="269240"/>
                  </a:lnTo>
                  <a:lnTo>
                    <a:pt x="30156" y="273050"/>
                  </a:lnTo>
                  <a:lnTo>
                    <a:pt x="32355" y="275590"/>
                  </a:lnTo>
                  <a:lnTo>
                    <a:pt x="42599" y="288290"/>
                  </a:lnTo>
                  <a:lnTo>
                    <a:pt x="53626" y="302260"/>
                  </a:lnTo>
                  <a:lnTo>
                    <a:pt x="65329" y="313690"/>
                  </a:lnTo>
                  <a:lnTo>
                    <a:pt x="77599" y="321310"/>
                  </a:lnTo>
                  <a:lnTo>
                    <a:pt x="84562" y="322580"/>
                  </a:lnTo>
                  <a:lnTo>
                    <a:pt x="88950" y="322580"/>
                  </a:lnTo>
                  <a:lnTo>
                    <a:pt x="92018" y="320040"/>
                  </a:lnTo>
                  <a:lnTo>
                    <a:pt x="159231" y="320040"/>
                  </a:lnTo>
                  <a:lnTo>
                    <a:pt x="168027" y="300990"/>
                  </a:lnTo>
                  <a:lnTo>
                    <a:pt x="177280" y="289560"/>
                  </a:lnTo>
                  <a:lnTo>
                    <a:pt x="84437" y="289560"/>
                  </a:lnTo>
                  <a:lnTo>
                    <a:pt x="56735" y="250190"/>
                  </a:lnTo>
                  <a:lnTo>
                    <a:pt x="54919" y="237490"/>
                  </a:lnTo>
                  <a:lnTo>
                    <a:pt x="44658" y="237490"/>
                  </a:lnTo>
                  <a:lnTo>
                    <a:pt x="22577" y="194310"/>
                  </a:lnTo>
                  <a:lnTo>
                    <a:pt x="14020" y="184150"/>
                  </a:lnTo>
                  <a:lnTo>
                    <a:pt x="10963" y="180340"/>
                  </a:lnTo>
                  <a:close/>
                </a:path>
                <a:path w="415290" h="528320">
                  <a:moveTo>
                    <a:pt x="339447" y="320040"/>
                  </a:moveTo>
                  <a:lnTo>
                    <a:pt x="322932" y="320040"/>
                  </a:lnTo>
                  <a:lnTo>
                    <a:pt x="326011" y="322580"/>
                  </a:lnTo>
                  <a:lnTo>
                    <a:pt x="330440" y="322580"/>
                  </a:lnTo>
                  <a:lnTo>
                    <a:pt x="337403" y="321310"/>
                  </a:lnTo>
                  <a:lnTo>
                    <a:pt x="339447" y="320040"/>
                  </a:lnTo>
                  <a:close/>
                </a:path>
                <a:path w="415290" h="528320">
                  <a:moveTo>
                    <a:pt x="64029" y="109220"/>
                  </a:moveTo>
                  <a:lnTo>
                    <a:pt x="61851" y="110490"/>
                  </a:lnTo>
                  <a:lnTo>
                    <a:pt x="61977" y="111760"/>
                  </a:lnTo>
                  <a:lnTo>
                    <a:pt x="61291" y="130810"/>
                  </a:lnTo>
                  <a:lnTo>
                    <a:pt x="58257" y="154940"/>
                  </a:lnTo>
                  <a:lnTo>
                    <a:pt x="54591" y="177800"/>
                  </a:lnTo>
                  <a:lnTo>
                    <a:pt x="52008" y="199390"/>
                  </a:lnTo>
                  <a:lnTo>
                    <a:pt x="54794" y="212090"/>
                  </a:lnTo>
                  <a:lnTo>
                    <a:pt x="63403" y="220980"/>
                  </a:lnTo>
                  <a:lnTo>
                    <a:pt x="74773" y="224790"/>
                  </a:lnTo>
                  <a:lnTo>
                    <a:pt x="85840" y="227330"/>
                  </a:lnTo>
                  <a:lnTo>
                    <a:pt x="85302" y="238760"/>
                  </a:lnTo>
                  <a:lnTo>
                    <a:pt x="85181" y="242570"/>
                  </a:lnTo>
                  <a:lnTo>
                    <a:pt x="84750" y="260350"/>
                  </a:lnTo>
                  <a:lnTo>
                    <a:pt x="84536" y="273050"/>
                  </a:lnTo>
                  <a:lnTo>
                    <a:pt x="84437" y="289560"/>
                  </a:lnTo>
                  <a:lnTo>
                    <a:pt x="177280" y="289560"/>
                  </a:lnTo>
                  <a:lnTo>
                    <a:pt x="181393" y="284480"/>
                  </a:lnTo>
                  <a:lnTo>
                    <a:pt x="198370" y="269240"/>
                  </a:lnTo>
                  <a:lnTo>
                    <a:pt x="200056" y="269240"/>
                  </a:lnTo>
                  <a:lnTo>
                    <a:pt x="201051" y="266700"/>
                  </a:lnTo>
                  <a:lnTo>
                    <a:pt x="201051" y="199390"/>
                  </a:lnTo>
                  <a:lnTo>
                    <a:pt x="90824" y="199390"/>
                  </a:lnTo>
                  <a:lnTo>
                    <a:pt x="79735" y="198120"/>
                  </a:lnTo>
                  <a:lnTo>
                    <a:pt x="71851" y="194310"/>
                  </a:lnTo>
                  <a:lnTo>
                    <a:pt x="72238" y="185420"/>
                  </a:lnTo>
                  <a:lnTo>
                    <a:pt x="76794" y="161290"/>
                  </a:lnTo>
                  <a:lnTo>
                    <a:pt x="85956" y="137160"/>
                  </a:lnTo>
                  <a:lnTo>
                    <a:pt x="96338" y="116840"/>
                  </a:lnTo>
                  <a:lnTo>
                    <a:pt x="99076" y="111760"/>
                  </a:lnTo>
                  <a:lnTo>
                    <a:pt x="67254" y="111760"/>
                  </a:lnTo>
                  <a:lnTo>
                    <a:pt x="64029" y="109220"/>
                  </a:lnTo>
                  <a:close/>
                </a:path>
                <a:path w="415290" h="528320">
                  <a:moveTo>
                    <a:pt x="362020" y="234950"/>
                  </a:moveTo>
                  <a:lnTo>
                    <a:pt x="360125" y="236220"/>
                  </a:lnTo>
                  <a:lnTo>
                    <a:pt x="359936" y="238760"/>
                  </a:lnTo>
                  <a:lnTo>
                    <a:pt x="358221" y="250190"/>
                  </a:lnTo>
                  <a:lnTo>
                    <a:pt x="353664" y="264160"/>
                  </a:lnTo>
                  <a:lnTo>
                    <a:pt x="344891" y="279400"/>
                  </a:lnTo>
                  <a:lnTo>
                    <a:pt x="330523" y="289560"/>
                  </a:lnTo>
                  <a:lnTo>
                    <a:pt x="371367" y="289560"/>
                  </a:lnTo>
                  <a:lnTo>
                    <a:pt x="372368" y="288290"/>
                  </a:lnTo>
                  <a:lnTo>
                    <a:pt x="382606" y="275590"/>
                  </a:lnTo>
                  <a:lnTo>
                    <a:pt x="384805" y="273050"/>
                  </a:lnTo>
                  <a:lnTo>
                    <a:pt x="384040" y="269240"/>
                  </a:lnTo>
                  <a:lnTo>
                    <a:pt x="378292" y="266700"/>
                  </a:lnTo>
                  <a:lnTo>
                    <a:pt x="377129" y="262890"/>
                  </a:lnTo>
                  <a:lnTo>
                    <a:pt x="379758" y="256540"/>
                  </a:lnTo>
                  <a:lnTo>
                    <a:pt x="382511" y="250190"/>
                  </a:lnTo>
                  <a:lnTo>
                    <a:pt x="386941" y="242570"/>
                  </a:lnTo>
                  <a:lnTo>
                    <a:pt x="385894" y="240030"/>
                  </a:lnTo>
                  <a:lnTo>
                    <a:pt x="382428" y="238760"/>
                  </a:lnTo>
                  <a:lnTo>
                    <a:pt x="378941" y="238760"/>
                  </a:lnTo>
                  <a:lnTo>
                    <a:pt x="378344" y="237490"/>
                  </a:lnTo>
                  <a:lnTo>
                    <a:pt x="370292" y="237490"/>
                  </a:lnTo>
                  <a:lnTo>
                    <a:pt x="370616" y="236220"/>
                  </a:lnTo>
                  <a:lnTo>
                    <a:pt x="362020" y="234950"/>
                  </a:lnTo>
                  <a:close/>
                </a:path>
                <a:path w="415290" h="528320">
                  <a:moveTo>
                    <a:pt x="52930" y="234950"/>
                  </a:moveTo>
                  <a:lnTo>
                    <a:pt x="44333" y="236220"/>
                  </a:lnTo>
                  <a:lnTo>
                    <a:pt x="44658" y="237490"/>
                  </a:lnTo>
                  <a:lnTo>
                    <a:pt x="54919" y="237490"/>
                  </a:lnTo>
                  <a:lnTo>
                    <a:pt x="54825" y="236220"/>
                  </a:lnTo>
                  <a:lnTo>
                    <a:pt x="52930" y="234950"/>
                  </a:lnTo>
                  <a:close/>
                </a:path>
                <a:path w="415290" h="528320">
                  <a:moveTo>
                    <a:pt x="403987" y="180340"/>
                  </a:moveTo>
                  <a:lnTo>
                    <a:pt x="400940" y="184150"/>
                  </a:lnTo>
                  <a:lnTo>
                    <a:pt x="392379" y="194310"/>
                  </a:lnTo>
                  <a:lnTo>
                    <a:pt x="384532" y="205740"/>
                  </a:lnTo>
                  <a:lnTo>
                    <a:pt x="377534" y="218440"/>
                  </a:lnTo>
                  <a:lnTo>
                    <a:pt x="371517" y="233680"/>
                  </a:lnTo>
                  <a:lnTo>
                    <a:pt x="370292" y="237490"/>
                  </a:lnTo>
                  <a:lnTo>
                    <a:pt x="378344" y="237490"/>
                  </a:lnTo>
                  <a:lnTo>
                    <a:pt x="378815" y="236220"/>
                  </a:lnTo>
                  <a:lnTo>
                    <a:pt x="380245" y="233680"/>
                  </a:lnTo>
                  <a:lnTo>
                    <a:pt x="386403" y="223520"/>
                  </a:lnTo>
                  <a:lnTo>
                    <a:pt x="396843" y="209550"/>
                  </a:lnTo>
                  <a:lnTo>
                    <a:pt x="411118" y="195580"/>
                  </a:lnTo>
                  <a:lnTo>
                    <a:pt x="414615" y="191770"/>
                  </a:lnTo>
                  <a:lnTo>
                    <a:pt x="414961" y="186690"/>
                  </a:lnTo>
                  <a:lnTo>
                    <a:pt x="408814" y="181610"/>
                  </a:lnTo>
                  <a:lnTo>
                    <a:pt x="403987" y="180340"/>
                  </a:lnTo>
                  <a:close/>
                </a:path>
                <a:path w="415290" h="528320">
                  <a:moveTo>
                    <a:pt x="199051" y="100330"/>
                  </a:moveTo>
                  <a:lnTo>
                    <a:pt x="196768" y="101600"/>
                  </a:lnTo>
                  <a:lnTo>
                    <a:pt x="161189" y="110490"/>
                  </a:lnTo>
                  <a:lnTo>
                    <a:pt x="130536" y="132080"/>
                  </a:lnTo>
                  <a:lnTo>
                    <a:pt x="106513" y="162560"/>
                  </a:lnTo>
                  <a:lnTo>
                    <a:pt x="90824" y="199390"/>
                  </a:lnTo>
                  <a:lnTo>
                    <a:pt x="201051" y="199390"/>
                  </a:lnTo>
                  <a:lnTo>
                    <a:pt x="201051" y="102870"/>
                  </a:lnTo>
                  <a:lnTo>
                    <a:pt x="199051" y="100330"/>
                  </a:lnTo>
                  <a:close/>
                </a:path>
                <a:path w="415290" h="528320">
                  <a:moveTo>
                    <a:pt x="335183" y="0"/>
                  </a:moveTo>
                  <a:lnTo>
                    <a:pt x="318648" y="36830"/>
                  </a:lnTo>
                  <a:lnTo>
                    <a:pt x="316629" y="57150"/>
                  </a:lnTo>
                  <a:lnTo>
                    <a:pt x="317665" y="74930"/>
                  </a:lnTo>
                  <a:lnTo>
                    <a:pt x="319331" y="85090"/>
                  </a:lnTo>
                  <a:lnTo>
                    <a:pt x="320200" y="88900"/>
                  </a:lnTo>
                  <a:lnTo>
                    <a:pt x="318441" y="91440"/>
                  </a:lnTo>
                  <a:lnTo>
                    <a:pt x="312220" y="95250"/>
                  </a:lnTo>
                  <a:lnTo>
                    <a:pt x="309749" y="96520"/>
                  </a:lnTo>
                  <a:lnTo>
                    <a:pt x="308933" y="99060"/>
                  </a:lnTo>
                  <a:lnTo>
                    <a:pt x="328999" y="137160"/>
                  </a:lnTo>
                  <a:lnTo>
                    <a:pt x="342712" y="185420"/>
                  </a:lnTo>
                  <a:lnTo>
                    <a:pt x="343109" y="194310"/>
                  </a:lnTo>
                  <a:lnTo>
                    <a:pt x="335225" y="198120"/>
                  </a:lnTo>
                  <a:lnTo>
                    <a:pt x="324136" y="199390"/>
                  </a:lnTo>
                  <a:lnTo>
                    <a:pt x="362952" y="199390"/>
                  </a:lnTo>
                  <a:lnTo>
                    <a:pt x="360368" y="177800"/>
                  </a:lnTo>
                  <a:lnTo>
                    <a:pt x="356698" y="154940"/>
                  </a:lnTo>
                  <a:lnTo>
                    <a:pt x="353661" y="130810"/>
                  </a:lnTo>
                  <a:lnTo>
                    <a:pt x="352973" y="111760"/>
                  </a:lnTo>
                  <a:lnTo>
                    <a:pt x="347706" y="111760"/>
                  </a:lnTo>
                  <a:lnTo>
                    <a:pt x="345622" y="110490"/>
                  </a:lnTo>
                  <a:lnTo>
                    <a:pt x="345036" y="102870"/>
                  </a:lnTo>
                  <a:lnTo>
                    <a:pt x="344581" y="95250"/>
                  </a:lnTo>
                  <a:lnTo>
                    <a:pt x="344582" y="88900"/>
                  </a:lnTo>
                  <a:lnTo>
                    <a:pt x="344787" y="83820"/>
                  </a:lnTo>
                  <a:lnTo>
                    <a:pt x="331958" y="83820"/>
                  </a:lnTo>
                  <a:lnTo>
                    <a:pt x="331204" y="82550"/>
                  </a:lnTo>
                  <a:lnTo>
                    <a:pt x="330203" y="73660"/>
                  </a:lnTo>
                  <a:lnTo>
                    <a:pt x="337345" y="26670"/>
                  </a:lnTo>
                  <a:lnTo>
                    <a:pt x="345633" y="10160"/>
                  </a:lnTo>
                  <a:lnTo>
                    <a:pt x="343999" y="3810"/>
                  </a:lnTo>
                  <a:lnTo>
                    <a:pt x="335183" y="0"/>
                  </a:lnTo>
                  <a:close/>
                </a:path>
                <a:path w="415290" h="528320">
                  <a:moveTo>
                    <a:pt x="74385" y="78740"/>
                  </a:moveTo>
                  <a:lnTo>
                    <a:pt x="70113" y="81280"/>
                  </a:lnTo>
                  <a:lnTo>
                    <a:pt x="70573" y="92710"/>
                  </a:lnTo>
                  <a:lnTo>
                    <a:pt x="69914" y="102870"/>
                  </a:lnTo>
                  <a:lnTo>
                    <a:pt x="69338" y="110490"/>
                  </a:lnTo>
                  <a:lnTo>
                    <a:pt x="67254" y="111760"/>
                  </a:lnTo>
                  <a:lnTo>
                    <a:pt x="99076" y="111760"/>
                  </a:lnTo>
                  <a:lnTo>
                    <a:pt x="104551" y="101600"/>
                  </a:lnTo>
                  <a:lnTo>
                    <a:pt x="106028" y="99060"/>
                  </a:lnTo>
                  <a:lnTo>
                    <a:pt x="105211" y="96520"/>
                  </a:lnTo>
                  <a:lnTo>
                    <a:pt x="102729" y="95250"/>
                  </a:lnTo>
                  <a:lnTo>
                    <a:pt x="96515" y="91440"/>
                  </a:lnTo>
                  <a:lnTo>
                    <a:pt x="94758" y="88900"/>
                  </a:lnTo>
                  <a:lnTo>
                    <a:pt x="95629" y="85090"/>
                  </a:lnTo>
                  <a:lnTo>
                    <a:pt x="95837" y="83820"/>
                  </a:lnTo>
                  <a:lnTo>
                    <a:pt x="83002" y="83820"/>
                  </a:lnTo>
                  <a:lnTo>
                    <a:pt x="80845" y="82550"/>
                  </a:lnTo>
                  <a:lnTo>
                    <a:pt x="79327" y="81280"/>
                  </a:lnTo>
                  <a:lnTo>
                    <a:pt x="74385" y="78740"/>
                  </a:lnTo>
                  <a:close/>
                </a:path>
                <a:path w="415290" h="528320">
                  <a:moveTo>
                    <a:pt x="350931" y="109220"/>
                  </a:moveTo>
                  <a:lnTo>
                    <a:pt x="347706" y="111760"/>
                  </a:lnTo>
                  <a:lnTo>
                    <a:pt x="352973" y="111760"/>
                  </a:lnTo>
                  <a:lnTo>
                    <a:pt x="353109" y="110490"/>
                  </a:lnTo>
                  <a:lnTo>
                    <a:pt x="350931" y="109220"/>
                  </a:lnTo>
                  <a:close/>
                </a:path>
                <a:path w="415290" h="528320">
                  <a:moveTo>
                    <a:pt x="79777" y="0"/>
                  </a:moveTo>
                  <a:lnTo>
                    <a:pt x="70961" y="3810"/>
                  </a:lnTo>
                  <a:lnTo>
                    <a:pt x="69317" y="10160"/>
                  </a:lnTo>
                  <a:lnTo>
                    <a:pt x="71955" y="13970"/>
                  </a:lnTo>
                  <a:lnTo>
                    <a:pt x="74139" y="17780"/>
                  </a:lnTo>
                  <a:lnTo>
                    <a:pt x="84547" y="58420"/>
                  </a:lnTo>
                  <a:lnTo>
                    <a:pt x="84887" y="64770"/>
                  </a:lnTo>
                  <a:lnTo>
                    <a:pt x="84756" y="73660"/>
                  </a:lnTo>
                  <a:lnTo>
                    <a:pt x="83861" y="82550"/>
                  </a:lnTo>
                  <a:lnTo>
                    <a:pt x="83002" y="83820"/>
                  </a:lnTo>
                  <a:lnTo>
                    <a:pt x="95837" y="83820"/>
                  </a:lnTo>
                  <a:lnTo>
                    <a:pt x="97295" y="74930"/>
                  </a:lnTo>
                  <a:lnTo>
                    <a:pt x="98333" y="57150"/>
                  </a:lnTo>
                  <a:lnTo>
                    <a:pt x="96328" y="36830"/>
                  </a:lnTo>
                  <a:lnTo>
                    <a:pt x="92219" y="19050"/>
                  </a:lnTo>
                  <a:lnTo>
                    <a:pt x="86950" y="6350"/>
                  </a:lnTo>
                  <a:lnTo>
                    <a:pt x="84897" y="2540"/>
                  </a:lnTo>
                  <a:lnTo>
                    <a:pt x="79777" y="0"/>
                  </a:lnTo>
                  <a:close/>
                </a:path>
                <a:path w="415290" h="528320">
                  <a:moveTo>
                    <a:pt x="340565" y="78740"/>
                  </a:moveTo>
                  <a:lnTo>
                    <a:pt x="331958" y="83820"/>
                  </a:lnTo>
                  <a:lnTo>
                    <a:pt x="344787" y="83820"/>
                  </a:lnTo>
                  <a:lnTo>
                    <a:pt x="344890" y="81280"/>
                  </a:lnTo>
                  <a:lnTo>
                    <a:pt x="340565" y="7874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663323" y="4222572"/>
              <a:ext cx="5047615" cy="0"/>
            </a:xfrm>
            <a:custGeom>
              <a:avLst/>
              <a:gdLst/>
              <a:ahLst/>
              <a:cxnLst/>
              <a:rect l="l" t="t" r="r" b="b"/>
              <a:pathLst>
                <a:path w="5047615">
                  <a:moveTo>
                    <a:pt x="5047076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508357" y="413461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69303" y="3315589"/>
              <a:ext cx="0" cy="953769"/>
            </a:xfrm>
            <a:custGeom>
              <a:avLst/>
              <a:gdLst/>
              <a:ahLst/>
              <a:cxnLst/>
              <a:rect l="l" t="t" r="r" b="b"/>
              <a:pathLst>
                <a:path h="953770">
                  <a:moveTo>
                    <a:pt x="0" y="95323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81348" y="3160620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636285" y="2242918"/>
              <a:ext cx="556895" cy="524510"/>
            </a:xfrm>
            <a:custGeom>
              <a:avLst/>
              <a:gdLst/>
              <a:ahLst/>
              <a:cxnLst/>
              <a:rect l="l" t="t" r="r" b="b"/>
              <a:pathLst>
                <a:path w="556894" h="524510">
                  <a:moveTo>
                    <a:pt x="200924" y="505803"/>
                  </a:moveTo>
                  <a:lnTo>
                    <a:pt x="147848" y="505803"/>
                  </a:lnTo>
                  <a:lnTo>
                    <a:pt x="168549" y="524245"/>
                  </a:lnTo>
                  <a:lnTo>
                    <a:pt x="183821" y="524507"/>
                  </a:lnTo>
                  <a:lnTo>
                    <a:pt x="200924" y="505803"/>
                  </a:lnTo>
                  <a:close/>
                </a:path>
                <a:path w="556894" h="524510">
                  <a:moveTo>
                    <a:pt x="0" y="299364"/>
                  </a:moveTo>
                  <a:lnTo>
                    <a:pt x="2502" y="305502"/>
                  </a:lnTo>
                  <a:lnTo>
                    <a:pt x="20994" y="345217"/>
                  </a:lnTo>
                  <a:lnTo>
                    <a:pt x="41971" y="383437"/>
                  </a:lnTo>
                  <a:lnTo>
                    <a:pt x="63794" y="421802"/>
                  </a:lnTo>
                  <a:lnTo>
                    <a:pt x="84824" y="461953"/>
                  </a:lnTo>
                  <a:lnTo>
                    <a:pt x="110926" y="504539"/>
                  </a:lnTo>
                  <a:lnTo>
                    <a:pt x="127712" y="512999"/>
                  </a:lnTo>
                  <a:lnTo>
                    <a:pt x="138809" y="506899"/>
                  </a:lnTo>
                  <a:lnTo>
                    <a:pt x="147848" y="505803"/>
                  </a:lnTo>
                  <a:lnTo>
                    <a:pt x="200924" y="505803"/>
                  </a:lnTo>
                  <a:lnTo>
                    <a:pt x="208706" y="497293"/>
                  </a:lnTo>
                  <a:lnTo>
                    <a:pt x="258243" y="433307"/>
                  </a:lnTo>
                  <a:lnTo>
                    <a:pt x="276295" y="409037"/>
                  </a:lnTo>
                  <a:lnTo>
                    <a:pt x="303603" y="373683"/>
                  </a:lnTo>
                  <a:lnTo>
                    <a:pt x="305495" y="371277"/>
                  </a:lnTo>
                  <a:lnTo>
                    <a:pt x="159126" y="371277"/>
                  </a:lnTo>
                  <a:lnTo>
                    <a:pt x="155785" y="367290"/>
                  </a:lnTo>
                  <a:lnTo>
                    <a:pt x="153021" y="364188"/>
                  </a:lnTo>
                  <a:lnTo>
                    <a:pt x="150466" y="360947"/>
                  </a:lnTo>
                  <a:lnTo>
                    <a:pt x="136273" y="342313"/>
                  </a:lnTo>
                  <a:lnTo>
                    <a:pt x="110542" y="307104"/>
                  </a:lnTo>
                  <a:lnTo>
                    <a:pt x="105461" y="300546"/>
                  </a:lnTo>
                  <a:lnTo>
                    <a:pt x="2889" y="300546"/>
                  </a:lnTo>
                  <a:lnTo>
                    <a:pt x="0" y="299364"/>
                  </a:lnTo>
                  <a:close/>
                </a:path>
                <a:path w="556894" h="524510">
                  <a:moveTo>
                    <a:pt x="501942" y="0"/>
                  </a:moveTo>
                  <a:lnTo>
                    <a:pt x="467626" y="28591"/>
                  </a:lnTo>
                  <a:lnTo>
                    <a:pt x="434122" y="62910"/>
                  </a:lnTo>
                  <a:lnTo>
                    <a:pt x="393624" y="106070"/>
                  </a:lnTo>
                  <a:lnTo>
                    <a:pt x="349061" y="154689"/>
                  </a:lnTo>
                  <a:lnTo>
                    <a:pt x="303360" y="205384"/>
                  </a:lnTo>
                  <a:lnTo>
                    <a:pt x="259450" y="254776"/>
                  </a:lnTo>
                  <a:lnTo>
                    <a:pt x="220259" y="299481"/>
                  </a:lnTo>
                  <a:lnTo>
                    <a:pt x="188714" y="336118"/>
                  </a:lnTo>
                  <a:lnTo>
                    <a:pt x="165157" y="364506"/>
                  </a:lnTo>
                  <a:lnTo>
                    <a:pt x="162382" y="367539"/>
                  </a:lnTo>
                  <a:lnTo>
                    <a:pt x="159126" y="371277"/>
                  </a:lnTo>
                  <a:lnTo>
                    <a:pt x="305495" y="371277"/>
                  </a:lnTo>
                  <a:lnTo>
                    <a:pt x="337590" y="330462"/>
                  </a:lnTo>
                  <a:lnTo>
                    <a:pt x="375677" y="282589"/>
                  </a:lnTo>
                  <a:lnTo>
                    <a:pt x="415286" y="233282"/>
                  </a:lnTo>
                  <a:lnTo>
                    <a:pt x="453841" y="185756"/>
                  </a:lnTo>
                  <a:lnTo>
                    <a:pt x="488762" y="143228"/>
                  </a:lnTo>
                  <a:lnTo>
                    <a:pt x="517474" y="108913"/>
                  </a:lnTo>
                  <a:lnTo>
                    <a:pt x="542789" y="80120"/>
                  </a:lnTo>
                  <a:lnTo>
                    <a:pt x="547930" y="74267"/>
                  </a:lnTo>
                  <a:lnTo>
                    <a:pt x="551564" y="66902"/>
                  </a:lnTo>
                  <a:lnTo>
                    <a:pt x="555466" y="58655"/>
                  </a:lnTo>
                  <a:lnTo>
                    <a:pt x="556539" y="53370"/>
                  </a:lnTo>
                  <a:lnTo>
                    <a:pt x="554425" y="48581"/>
                  </a:lnTo>
                  <a:lnTo>
                    <a:pt x="548768" y="41819"/>
                  </a:lnTo>
                  <a:lnTo>
                    <a:pt x="545051" y="37599"/>
                  </a:lnTo>
                  <a:lnTo>
                    <a:pt x="544530" y="37483"/>
                  </a:lnTo>
                  <a:lnTo>
                    <a:pt x="525324" y="37483"/>
                  </a:lnTo>
                  <a:lnTo>
                    <a:pt x="520141" y="31570"/>
                  </a:lnTo>
                  <a:lnTo>
                    <a:pt x="521491" y="19954"/>
                  </a:lnTo>
                  <a:lnTo>
                    <a:pt x="520947" y="17222"/>
                  </a:lnTo>
                  <a:lnTo>
                    <a:pt x="516497" y="11964"/>
                  </a:lnTo>
                  <a:lnTo>
                    <a:pt x="505869" y="2873"/>
                  </a:lnTo>
                  <a:lnTo>
                    <a:pt x="501942" y="0"/>
                  </a:lnTo>
                  <a:close/>
                </a:path>
                <a:path w="556894" h="524510">
                  <a:moveTo>
                    <a:pt x="65537" y="254261"/>
                  </a:moveTo>
                  <a:lnTo>
                    <a:pt x="60647" y="254403"/>
                  </a:lnTo>
                  <a:lnTo>
                    <a:pt x="49600" y="257817"/>
                  </a:lnTo>
                  <a:lnTo>
                    <a:pt x="42302" y="257848"/>
                  </a:lnTo>
                  <a:lnTo>
                    <a:pt x="35297" y="262240"/>
                  </a:lnTo>
                  <a:lnTo>
                    <a:pt x="32847" y="265095"/>
                  </a:lnTo>
                  <a:lnTo>
                    <a:pt x="36040" y="269636"/>
                  </a:lnTo>
                  <a:lnTo>
                    <a:pt x="36470" y="274059"/>
                  </a:lnTo>
                  <a:lnTo>
                    <a:pt x="33519" y="277213"/>
                  </a:lnTo>
                  <a:lnTo>
                    <a:pt x="25732" y="279339"/>
                  </a:lnTo>
                  <a:lnTo>
                    <a:pt x="15902" y="281746"/>
                  </a:lnTo>
                  <a:lnTo>
                    <a:pt x="6827" y="285744"/>
                  </a:lnTo>
                  <a:lnTo>
                    <a:pt x="4450" y="287346"/>
                  </a:lnTo>
                  <a:lnTo>
                    <a:pt x="8984" y="293859"/>
                  </a:lnTo>
                  <a:lnTo>
                    <a:pt x="2889" y="300546"/>
                  </a:lnTo>
                  <a:lnTo>
                    <a:pt x="105461" y="300546"/>
                  </a:lnTo>
                  <a:lnTo>
                    <a:pt x="96196" y="288585"/>
                  </a:lnTo>
                  <a:lnTo>
                    <a:pt x="89801" y="281020"/>
                  </a:lnTo>
                  <a:lnTo>
                    <a:pt x="83140" y="273656"/>
                  </a:lnTo>
                  <a:lnTo>
                    <a:pt x="76386" y="266358"/>
                  </a:lnTo>
                  <a:lnTo>
                    <a:pt x="69715" y="258992"/>
                  </a:lnTo>
                  <a:lnTo>
                    <a:pt x="65537" y="254261"/>
                  </a:lnTo>
                  <a:close/>
                </a:path>
                <a:path w="556894" h="524510">
                  <a:moveTo>
                    <a:pt x="541177" y="36736"/>
                  </a:moveTo>
                  <a:lnTo>
                    <a:pt x="525324" y="37483"/>
                  </a:lnTo>
                  <a:lnTo>
                    <a:pt x="544530" y="37483"/>
                  </a:lnTo>
                  <a:lnTo>
                    <a:pt x="541177" y="36736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674926" y="2590570"/>
              <a:ext cx="400050" cy="0"/>
            </a:xfrm>
            <a:custGeom>
              <a:avLst/>
              <a:gdLst/>
              <a:ahLst/>
              <a:cxnLst/>
              <a:rect l="l" t="t" r="r" b="b"/>
              <a:pathLst>
                <a:path w="400050">
                  <a:moveTo>
                    <a:pt x="0" y="0"/>
                  </a:moveTo>
                  <a:lnTo>
                    <a:pt x="379090" y="0"/>
                  </a:lnTo>
                  <a:lnTo>
                    <a:pt x="400031" y="0"/>
                  </a:lnTo>
                </a:path>
              </a:pathLst>
            </a:custGeom>
            <a:ln w="41883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092399" y="2327039"/>
              <a:ext cx="1137920" cy="524510"/>
            </a:xfrm>
            <a:custGeom>
              <a:avLst/>
              <a:gdLst/>
              <a:ahLst/>
              <a:cxnLst/>
              <a:rect l="l" t="t" r="r" b="b"/>
              <a:pathLst>
                <a:path w="1137919" h="524510">
                  <a:moveTo>
                    <a:pt x="556539" y="53365"/>
                  </a:moveTo>
                  <a:lnTo>
                    <a:pt x="554431" y="48577"/>
                  </a:lnTo>
                  <a:lnTo>
                    <a:pt x="548767" y="41821"/>
                  </a:lnTo>
                  <a:lnTo>
                    <a:pt x="545045" y="37592"/>
                  </a:lnTo>
                  <a:lnTo>
                    <a:pt x="544525" y="37477"/>
                  </a:lnTo>
                  <a:lnTo>
                    <a:pt x="541172" y="36728"/>
                  </a:lnTo>
                  <a:lnTo>
                    <a:pt x="525335" y="37477"/>
                  </a:lnTo>
                  <a:lnTo>
                    <a:pt x="520141" y="31572"/>
                  </a:lnTo>
                  <a:lnTo>
                    <a:pt x="521500" y="19951"/>
                  </a:lnTo>
                  <a:lnTo>
                    <a:pt x="520954" y="17221"/>
                  </a:lnTo>
                  <a:lnTo>
                    <a:pt x="516509" y="11963"/>
                  </a:lnTo>
                  <a:lnTo>
                    <a:pt x="505879" y="2870"/>
                  </a:lnTo>
                  <a:lnTo>
                    <a:pt x="501942" y="0"/>
                  </a:lnTo>
                  <a:lnTo>
                    <a:pt x="491210" y="6489"/>
                  </a:lnTo>
                  <a:lnTo>
                    <a:pt x="434124" y="62903"/>
                  </a:lnTo>
                  <a:lnTo>
                    <a:pt x="393623" y="106070"/>
                  </a:lnTo>
                  <a:lnTo>
                    <a:pt x="349059" y="154686"/>
                  </a:lnTo>
                  <a:lnTo>
                    <a:pt x="303364" y="205384"/>
                  </a:lnTo>
                  <a:lnTo>
                    <a:pt x="259448" y="254774"/>
                  </a:lnTo>
                  <a:lnTo>
                    <a:pt x="220256" y="299478"/>
                  </a:lnTo>
                  <a:lnTo>
                    <a:pt x="188722" y="336118"/>
                  </a:lnTo>
                  <a:lnTo>
                    <a:pt x="165163" y="364502"/>
                  </a:lnTo>
                  <a:lnTo>
                    <a:pt x="162382" y="367538"/>
                  </a:lnTo>
                  <a:lnTo>
                    <a:pt x="159131" y="371271"/>
                  </a:lnTo>
                  <a:lnTo>
                    <a:pt x="155790" y="367284"/>
                  </a:lnTo>
                  <a:lnTo>
                    <a:pt x="153022" y="364185"/>
                  </a:lnTo>
                  <a:lnTo>
                    <a:pt x="150469" y="360946"/>
                  </a:lnTo>
                  <a:lnTo>
                    <a:pt x="136271" y="342303"/>
                  </a:lnTo>
                  <a:lnTo>
                    <a:pt x="110540" y="307098"/>
                  </a:lnTo>
                  <a:lnTo>
                    <a:pt x="105460" y="300545"/>
                  </a:lnTo>
                  <a:lnTo>
                    <a:pt x="96202" y="288582"/>
                  </a:lnTo>
                  <a:lnTo>
                    <a:pt x="89801" y="281012"/>
                  </a:lnTo>
                  <a:lnTo>
                    <a:pt x="83134" y="273646"/>
                  </a:lnTo>
                  <a:lnTo>
                    <a:pt x="76390" y="266357"/>
                  </a:lnTo>
                  <a:lnTo>
                    <a:pt x="69723" y="258991"/>
                  </a:lnTo>
                  <a:lnTo>
                    <a:pt x="65544" y="254254"/>
                  </a:lnTo>
                  <a:lnTo>
                    <a:pt x="60642" y="254393"/>
                  </a:lnTo>
                  <a:lnTo>
                    <a:pt x="49606" y="257810"/>
                  </a:lnTo>
                  <a:lnTo>
                    <a:pt x="42303" y="257848"/>
                  </a:lnTo>
                  <a:lnTo>
                    <a:pt x="35293" y="262229"/>
                  </a:lnTo>
                  <a:lnTo>
                    <a:pt x="32854" y="265087"/>
                  </a:lnTo>
                  <a:lnTo>
                    <a:pt x="36042" y="269633"/>
                  </a:lnTo>
                  <a:lnTo>
                    <a:pt x="36461" y="274053"/>
                  </a:lnTo>
                  <a:lnTo>
                    <a:pt x="33515" y="277202"/>
                  </a:lnTo>
                  <a:lnTo>
                    <a:pt x="25730" y="279336"/>
                  </a:lnTo>
                  <a:lnTo>
                    <a:pt x="15900" y="281736"/>
                  </a:lnTo>
                  <a:lnTo>
                    <a:pt x="6832" y="285737"/>
                  </a:lnTo>
                  <a:lnTo>
                    <a:pt x="4457" y="287337"/>
                  </a:lnTo>
                  <a:lnTo>
                    <a:pt x="8991" y="293852"/>
                  </a:lnTo>
                  <a:lnTo>
                    <a:pt x="2882" y="300545"/>
                  </a:lnTo>
                  <a:lnTo>
                    <a:pt x="0" y="299364"/>
                  </a:lnTo>
                  <a:lnTo>
                    <a:pt x="2501" y="305498"/>
                  </a:lnTo>
                  <a:lnTo>
                    <a:pt x="20993" y="345211"/>
                  </a:lnTo>
                  <a:lnTo>
                    <a:pt x="41973" y="383438"/>
                  </a:lnTo>
                  <a:lnTo>
                    <a:pt x="63804" y="421792"/>
                  </a:lnTo>
                  <a:lnTo>
                    <a:pt x="84836" y="461949"/>
                  </a:lnTo>
                  <a:lnTo>
                    <a:pt x="110921" y="504532"/>
                  </a:lnTo>
                  <a:lnTo>
                    <a:pt x="127711" y="512991"/>
                  </a:lnTo>
                  <a:lnTo>
                    <a:pt x="138811" y="506895"/>
                  </a:lnTo>
                  <a:lnTo>
                    <a:pt x="147853" y="505802"/>
                  </a:lnTo>
                  <a:lnTo>
                    <a:pt x="168554" y="524243"/>
                  </a:lnTo>
                  <a:lnTo>
                    <a:pt x="183832" y="524497"/>
                  </a:lnTo>
                  <a:lnTo>
                    <a:pt x="200926" y="505802"/>
                  </a:lnTo>
                  <a:lnTo>
                    <a:pt x="208711" y="497293"/>
                  </a:lnTo>
                  <a:lnTo>
                    <a:pt x="258241" y="433298"/>
                  </a:lnTo>
                  <a:lnTo>
                    <a:pt x="276288" y="409028"/>
                  </a:lnTo>
                  <a:lnTo>
                    <a:pt x="303606" y="373684"/>
                  </a:lnTo>
                  <a:lnTo>
                    <a:pt x="337591" y="330454"/>
                  </a:lnTo>
                  <a:lnTo>
                    <a:pt x="375678" y="282587"/>
                  </a:lnTo>
                  <a:lnTo>
                    <a:pt x="415290" y="233273"/>
                  </a:lnTo>
                  <a:lnTo>
                    <a:pt x="453847" y="185750"/>
                  </a:lnTo>
                  <a:lnTo>
                    <a:pt x="488759" y="143217"/>
                  </a:lnTo>
                  <a:lnTo>
                    <a:pt x="517474" y="108915"/>
                  </a:lnTo>
                  <a:lnTo>
                    <a:pt x="542785" y="80111"/>
                  </a:lnTo>
                  <a:lnTo>
                    <a:pt x="547941" y="74256"/>
                  </a:lnTo>
                  <a:lnTo>
                    <a:pt x="551573" y="66903"/>
                  </a:lnTo>
                  <a:lnTo>
                    <a:pt x="555472" y="58648"/>
                  </a:lnTo>
                  <a:lnTo>
                    <a:pt x="556539" y="53365"/>
                  </a:lnTo>
                  <a:close/>
                </a:path>
                <a:path w="1137919" h="524510">
                  <a:moveTo>
                    <a:pt x="1137526" y="263537"/>
                  </a:moveTo>
                  <a:lnTo>
                    <a:pt x="961605" y="175577"/>
                  </a:lnTo>
                  <a:lnTo>
                    <a:pt x="961605" y="351497"/>
                  </a:lnTo>
                  <a:lnTo>
                    <a:pt x="1137526" y="263537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831625" y="2227869"/>
              <a:ext cx="1017905" cy="1023619"/>
            </a:xfrm>
            <a:custGeom>
              <a:avLst/>
              <a:gdLst/>
              <a:ahLst/>
              <a:cxnLst/>
              <a:rect l="l" t="t" r="r" b="b"/>
              <a:pathLst>
                <a:path w="1017905" h="1023620">
                  <a:moveTo>
                    <a:pt x="860109" y="366942"/>
                  </a:moveTo>
                  <a:lnTo>
                    <a:pt x="157345" y="366942"/>
                  </a:lnTo>
                  <a:lnTo>
                    <a:pt x="157345" y="1023340"/>
                  </a:lnTo>
                  <a:lnTo>
                    <a:pt x="508665" y="806500"/>
                  </a:lnTo>
                  <a:lnTo>
                    <a:pt x="860109" y="806500"/>
                  </a:lnTo>
                  <a:lnTo>
                    <a:pt x="860109" y="366942"/>
                  </a:lnTo>
                  <a:close/>
                </a:path>
                <a:path w="1017905" h="1023620">
                  <a:moveTo>
                    <a:pt x="860109" y="806500"/>
                  </a:moveTo>
                  <a:lnTo>
                    <a:pt x="508665" y="806500"/>
                  </a:lnTo>
                  <a:lnTo>
                    <a:pt x="860109" y="1023340"/>
                  </a:lnTo>
                  <a:lnTo>
                    <a:pt x="860109" y="806500"/>
                  </a:lnTo>
                  <a:close/>
                </a:path>
                <a:path w="1017905" h="1023620">
                  <a:moveTo>
                    <a:pt x="508665" y="0"/>
                  </a:moveTo>
                  <a:lnTo>
                    <a:pt x="0" y="366942"/>
                  </a:lnTo>
                  <a:lnTo>
                    <a:pt x="1017466" y="366942"/>
                  </a:lnTo>
                  <a:lnTo>
                    <a:pt x="508665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916779" y="1661544"/>
            <a:ext cx="410864" cy="8435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85" spc="-6" dirty="0">
                <a:solidFill>
                  <a:srgbClr val="0076BA"/>
                </a:solidFill>
                <a:latin typeface="Arial Black"/>
                <a:cs typeface="Arial Black"/>
              </a:rPr>
              <a:t>Application</a:t>
            </a:r>
            <a:endParaRPr sz="485">
              <a:latin typeface="Arial Black"/>
              <a:cs typeface="Arial Black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43877" y="826610"/>
            <a:ext cx="11702882" cy="4509106"/>
            <a:chOff x="401465" y="1363141"/>
            <a:chExt cx="19298920" cy="7435850"/>
          </a:xfrm>
        </p:grpSpPr>
        <p:sp>
          <p:nvSpPr>
            <p:cNvPr id="49" name="object 49"/>
            <p:cNvSpPr/>
            <p:nvPr/>
          </p:nvSpPr>
          <p:spPr>
            <a:xfrm>
              <a:off x="9252826" y="1394574"/>
              <a:ext cx="10415905" cy="7372984"/>
            </a:xfrm>
            <a:custGeom>
              <a:avLst/>
              <a:gdLst/>
              <a:ahLst/>
              <a:cxnLst/>
              <a:rect l="l" t="t" r="r" b="b"/>
              <a:pathLst>
                <a:path w="10415905" h="7372984">
                  <a:moveTo>
                    <a:pt x="10415776" y="0"/>
                  </a:moveTo>
                  <a:lnTo>
                    <a:pt x="0" y="0"/>
                  </a:lnTo>
                  <a:lnTo>
                    <a:pt x="0" y="7372550"/>
                  </a:lnTo>
                  <a:lnTo>
                    <a:pt x="10415776" y="7372550"/>
                  </a:lnTo>
                  <a:lnTo>
                    <a:pt x="10415776" y="0"/>
                  </a:lnTo>
                  <a:close/>
                </a:path>
              </a:pathLst>
            </a:custGeom>
            <a:solidFill>
              <a:srgbClr val="73FDEA">
                <a:alpha val="192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52826" y="1394574"/>
              <a:ext cx="10415905" cy="7372984"/>
            </a:xfrm>
            <a:custGeom>
              <a:avLst/>
              <a:gdLst/>
              <a:ahLst/>
              <a:cxnLst/>
              <a:rect l="l" t="t" r="r" b="b"/>
              <a:pathLst>
                <a:path w="10415905" h="7372984">
                  <a:moveTo>
                    <a:pt x="0" y="0"/>
                  </a:moveTo>
                  <a:lnTo>
                    <a:pt x="10415776" y="0"/>
                  </a:lnTo>
                  <a:lnTo>
                    <a:pt x="10415776" y="7372550"/>
                  </a:lnTo>
                  <a:lnTo>
                    <a:pt x="0" y="7372550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004D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36560" y="3848779"/>
              <a:ext cx="5240020" cy="0"/>
            </a:xfrm>
            <a:custGeom>
              <a:avLst/>
              <a:gdLst/>
              <a:ahLst/>
              <a:cxnLst/>
              <a:rect l="l" t="t" r="r" b="b"/>
              <a:pathLst>
                <a:path w="5240020">
                  <a:moveTo>
                    <a:pt x="5239596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81589" y="376082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59143" y="4222571"/>
              <a:ext cx="8002905" cy="0"/>
            </a:xfrm>
            <a:custGeom>
              <a:avLst/>
              <a:gdLst/>
              <a:ahLst/>
              <a:cxnLst/>
              <a:rect l="l" t="t" r="r" b="b"/>
              <a:pathLst>
                <a:path w="8002905">
                  <a:moveTo>
                    <a:pt x="8002773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04173" y="413461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1465" y="5710216"/>
              <a:ext cx="2111375" cy="1183005"/>
            </a:xfrm>
            <a:custGeom>
              <a:avLst/>
              <a:gdLst/>
              <a:ahLst/>
              <a:cxnLst/>
              <a:rect l="l" t="t" r="r" b="b"/>
              <a:pathLst>
                <a:path w="2111375" h="1183004">
                  <a:moveTo>
                    <a:pt x="2111376" y="1058352"/>
                  </a:moveTo>
                  <a:lnTo>
                    <a:pt x="0" y="1058352"/>
                  </a:lnTo>
                  <a:lnTo>
                    <a:pt x="0" y="1124114"/>
                  </a:lnTo>
                  <a:lnTo>
                    <a:pt x="3981" y="1158023"/>
                  </a:lnTo>
                  <a:lnTo>
                    <a:pt x="17922" y="1175417"/>
                  </a:lnTo>
                  <a:lnTo>
                    <a:pt x="44773" y="1181809"/>
                  </a:lnTo>
                  <a:lnTo>
                    <a:pt x="87571" y="1182716"/>
                  </a:lnTo>
                  <a:lnTo>
                    <a:pt x="2023804" y="1182716"/>
                  </a:lnTo>
                  <a:lnTo>
                    <a:pt x="2064823" y="1181809"/>
                  </a:lnTo>
                  <a:lnTo>
                    <a:pt x="2091887" y="1175413"/>
                  </a:lnTo>
                  <a:lnTo>
                    <a:pt x="2106803" y="1158018"/>
                  </a:lnTo>
                  <a:lnTo>
                    <a:pt x="2111376" y="1124114"/>
                  </a:lnTo>
                  <a:lnTo>
                    <a:pt x="2111376" y="1058352"/>
                  </a:lnTo>
                  <a:close/>
                </a:path>
                <a:path w="2111375" h="1183004">
                  <a:moveTo>
                    <a:pt x="1922247" y="0"/>
                  </a:moveTo>
                  <a:lnTo>
                    <a:pt x="190793" y="0"/>
                  </a:lnTo>
                  <a:lnTo>
                    <a:pt x="161082" y="7404"/>
                  </a:lnTo>
                  <a:lnTo>
                    <a:pt x="146287" y="27584"/>
                  </a:lnTo>
                  <a:lnTo>
                    <a:pt x="141217" y="57487"/>
                  </a:lnTo>
                  <a:lnTo>
                    <a:pt x="140680" y="94065"/>
                  </a:lnTo>
                  <a:lnTo>
                    <a:pt x="140680" y="1058352"/>
                  </a:lnTo>
                  <a:lnTo>
                    <a:pt x="241904" y="1058352"/>
                  </a:lnTo>
                  <a:lnTo>
                    <a:pt x="241904" y="101224"/>
                  </a:lnTo>
                  <a:lnTo>
                    <a:pt x="1970695" y="101224"/>
                  </a:lnTo>
                  <a:lnTo>
                    <a:pt x="1970695" y="94065"/>
                  </a:lnTo>
                  <a:lnTo>
                    <a:pt x="1970419" y="57487"/>
                  </a:lnTo>
                  <a:lnTo>
                    <a:pt x="1965922" y="27583"/>
                  </a:lnTo>
                  <a:lnTo>
                    <a:pt x="1951698" y="7404"/>
                  </a:lnTo>
                  <a:lnTo>
                    <a:pt x="1922247" y="0"/>
                  </a:lnTo>
                  <a:close/>
                </a:path>
                <a:path w="2111375" h="1183004">
                  <a:moveTo>
                    <a:pt x="1970695" y="101224"/>
                  </a:moveTo>
                  <a:lnTo>
                    <a:pt x="1869471" y="101224"/>
                  </a:lnTo>
                  <a:lnTo>
                    <a:pt x="1869471" y="1058352"/>
                  </a:lnTo>
                  <a:lnTo>
                    <a:pt x="1970695" y="1058352"/>
                  </a:lnTo>
                  <a:lnTo>
                    <a:pt x="1970695" y="101224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72638" y="6037876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10" h="527684">
                  <a:moveTo>
                    <a:pt x="443276" y="189110"/>
                  </a:moveTo>
                  <a:lnTo>
                    <a:pt x="81093" y="189110"/>
                  </a:lnTo>
                  <a:lnTo>
                    <a:pt x="81093" y="527397"/>
                  </a:lnTo>
                  <a:lnTo>
                    <a:pt x="262153" y="415643"/>
                  </a:lnTo>
                  <a:lnTo>
                    <a:pt x="443276" y="415643"/>
                  </a:lnTo>
                  <a:lnTo>
                    <a:pt x="443276" y="189110"/>
                  </a:lnTo>
                  <a:close/>
                </a:path>
                <a:path w="524510" h="527684">
                  <a:moveTo>
                    <a:pt x="443276" y="415643"/>
                  </a:moveTo>
                  <a:lnTo>
                    <a:pt x="262153" y="415643"/>
                  </a:lnTo>
                  <a:lnTo>
                    <a:pt x="443276" y="527397"/>
                  </a:lnTo>
                  <a:lnTo>
                    <a:pt x="443276" y="415643"/>
                  </a:lnTo>
                  <a:close/>
                </a:path>
                <a:path w="524510" h="527684">
                  <a:moveTo>
                    <a:pt x="262153" y="0"/>
                  </a:moveTo>
                  <a:lnTo>
                    <a:pt x="0" y="189110"/>
                  </a:lnTo>
                  <a:lnTo>
                    <a:pt x="524370" y="189110"/>
                  </a:lnTo>
                  <a:lnTo>
                    <a:pt x="262153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16555" y="6403318"/>
              <a:ext cx="2096135" cy="0"/>
            </a:xfrm>
            <a:custGeom>
              <a:avLst/>
              <a:gdLst/>
              <a:ahLst/>
              <a:cxnLst/>
              <a:rect l="l" t="t" r="r" b="b"/>
              <a:pathLst>
                <a:path w="2096135">
                  <a:moveTo>
                    <a:pt x="0" y="0"/>
                  </a:moveTo>
                  <a:lnTo>
                    <a:pt x="2074667" y="0"/>
                  </a:lnTo>
                  <a:lnTo>
                    <a:pt x="2095609" y="0"/>
                  </a:lnTo>
                </a:path>
              </a:pathLst>
            </a:custGeom>
            <a:ln w="41883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491222" y="6315362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46020" y="4439049"/>
            <a:ext cx="2447085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Built</a:t>
            </a:r>
            <a:r>
              <a:rPr sz="697" b="1" i="1" spc="-9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application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is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deployed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to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the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spc="-12" dirty="0">
                <a:solidFill>
                  <a:srgbClr val="FF42A1"/>
                </a:solidFill>
                <a:latin typeface="Arial"/>
                <a:cs typeface="Arial"/>
              </a:rPr>
              <a:t>Test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Server</a:t>
            </a:r>
            <a:r>
              <a:rPr sz="697" b="1" i="1" spc="-9" dirty="0">
                <a:solidFill>
                  <a:srgbClr val="FF42A1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FF42A1"/>
                </a:solidFill>
                <a:latin typeface="Arial"/>
                <a:cs typeface="Arial"/>
              </a:rPr>
              <a:t>for</a:t>
            </a:r>
            <a:r>
              <a:rPr sz="697" b="1" i="1" spc="-6" dirty="0">
                <a:solidFill>
                  <a:srgbClr val="FF42A1"/>
                </a:solidFill>
                <a:latin typeface="Arial"/>
                <a:cs typeface="Arial"/>
              </a:rPr>
              <a:t> testing</a:t>
            </a:r>
            <a:endParaRPr sz="697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6523395" y="3332947"/>
            <a:ext cx="5242654" cy="1425509"/>
            <a:chOff x="10756855" y="5496277"/>
            <a:chExt cx="8645525" cy="2350770"/>
          </a:xfrm>
        </p:grpSpPr>
        <p:sp>
          <p:nvSpPr>
            <p:cNvPr id="61" name="object 61"/>
            <p:cNvSpPr/>
            <p:nvPr/>
          </p:nvSpPr>
          <p:spPr>
            <a:xfrm>
              <a:off x="10756855" y="7318290"/>
              <a:ext cx="415290" cy="528320"/>
            </a:xfrm>
            <a:custGeom>
              <a:avLst/>
              <a:gdLst/>
              <a:ahLst/>
              <a:cxnLst/>
              <a:rect l="l" t="t" r="r" b="b"/>
              <a:pathLst>
                <a:path w="415290" h="528320">
                  <a:moveTo>
                    <a:pt x="247081" y="492760"/>
                  </a:moveTo>
                  <a:lnTo>
                    <a:pt x="167879" y="492760"/>
                  </a:lnTo>
                  <a:lnTo>
                    <a:pt x="171921" y="495300"/>
                  </a:lnTo>
                  <a:lnTo>
                    <a:pt x="170068" y="504190"/>
                  </a:lnTo>
                  <a:lnTo>
                    <a:pt x="170370" y="513080"/>
                  </a:lnTo>
                  <a:lnTo>
                    <a:pt x="174031" y="521970"/>
                  </a:lnTo>
                  <a:lnTo>
                    <a:pt x="182256" y="528320"/>
                  </a:lnTo>
                  <a:lnTo>
                    <a:pt x="183659" y="528320"/>
                  </a:lnTo>
                  <a:lnTo>
                    <a:pt x="185156" y="527050"/>
                  </a:lnTo>
                  <a:lnTo>
                    <a:pt x="182004" y="519430"/>
                  </a:lnTo>
                  <a:lnTo>
                    <a:pt x="183408" y="513080"/>
                  </a:lnTo>
                  <a:lnTo>
                    <a:pt x="186591" y="508000"/>
                  </a:lnTo>
                  <a:lnTo>
                    <a:pt x="244762" y="508000"/>
                  </a:lnTo>
                  <a:lnTo>
                    <a:pt x="244892" y="504190"/>
                  </a:lnTo>
                  <a:lnTo>
                    <a:pt x="243039" y="495300"/>
                  </a:lnTo>
                  <a:lnTo>
                    <a:pt x="247081" y="492760"/>
                  </a:lnTo>
                  <a:close/>
                </a:path>
                <a:path w="415290" h="528320">
                  <a:moveTo>
                    <a:pt x="244762" y="508000"/>
                  </a:moveTo>
                  <a:lnTo>
                    <a:pt x="228411" y="508000"/>
                  </a:lnTo>
                  <a:lnTo>
                    <a:pt x="231584" y="513080"/>
                  </a:lnTo>
                  <a:lnTo>
                    <a:pt x="232956" y="519430"/>
                  </a:lnTo>
                  <a:lnTo>
                    <a:pt x="229804" y="527050"/>
                  </a:lnTo>
                  <a:lnTo>
                    <a:pt x="231301" y="528320"/>
                  </a:lnTo>
                  <a:lnTo>
                    <a:pt x="232694" y="528320"/>
                  </a:lnTo>
                  <a:lnTo>
                    <a:pt x="240925" y="521970"/>
                  </a:lnTo>
                  <a:lnTo>
                    <a:pt x="244589" y="513080"/>
                  </a:lnTo>
                  <a:lnTo>
                    <a:pt x="244762" y="508000"/>
                  </a:lnTo>
                  <a:close/>
                </a:path>
                <a:path w="415290" h="528320">
                  <a:moveTo>
                    <a:pt x="319309" y="389890"/>
                  </a:moveTo>
                  <a:lnTo>
                    <a:pt x="95641" y="389890"/>
                  </a:lnTo>
                  <a:lnTo>
                    <a:pt x="105304" y="412750"/>
                  </a:lnTo>
                  <a:lnTo>
                    <a:pt x="120645" y="431800"/>
                  </a:lnTo>
                  <a:lnTo>
                    <a:pt x="140792" y="448310"/>
                  </a:lnTo>
                  <a:lnTo>
                    <a:pt x="164874" y="459740"/>
                  </a:lnTo>
                  <a:lnTo>
                    <a:pt x="153189" y="471170"/>
                  </a:lnTo>
                  <a:lnTo>
                    <a:pt x="153471" y="480060"/>
                  </a:lnTo>
                  <a:lnTo>
                    <a:pt x="158937" y="485140"/>
                  </a:lnTo>
                  <a:lnTo>
                    <a:pt x="153823" y="488950"/>
                  </a:lnTo>
                  <a:lnTo>
                    <a:pt x="148185" y="491490"/>
                  </a:lnTo>
                  <a:lnTo>
                    <a:pt x="132320" y="494030"/>
                  </a:lnTo>
                  <a:lnTo>
                    <a:pt x="119503" y="500380"/>
                  </a:lnTo>
                  <a:lnTo>
                    <a:pt x="111711" y="508000"/>
                  </a:lnTo>
                  <a:lnTo>
                    <a:pt x="109411" y="516890"/>
                  </a:lnTo>
                  <a:lnTo>
                    <a:pt x="113075" y="521970"/>
                  </a:lnTo>
                  <a:lnTo>
                    <a:pt x="119734" y="523240"/>
                  </a:lnTo>
                  <a:lnTo>
                    <a:pt x="125412" y="519430"/>
                  </a:lnTo>
                  <a:lnTo>
                    <a:pt x="129083" y="513080"/>
                  </a:lnTo>
                  <a:lnTo>
                    <a:pt x="129723" y="505460"/>
                  </a:lnTo>
                  <a:lnTo>
                    <a:pt x="137063" y="499110"/>
                  </a:lnTo>
                  <a:lnTo>
                    <a:pt x="147945" y="496570"/>
                  </a:lnTo>
                  <a:lnTo>
                    <a:pt x="159255" y="495300"/>
                  </a:lnTo>
                  <a:lnTo>
                    <a:pt x="167879" y="492760"/>
                  </a:lnTo>
                  <a:lnTo>
                    <a:pt x="274694" y="492760"/>
                  </a:lnTo>
                  <a:lnTo>
                    <a:pt x="266748" y="491490"/>
                  </a:lnTo>
                  <a:lnTo>
                    <a:pt x="261113" y="488950"/>
                  </a:lnTo>
                  <a:lnTo>
                    <a:pt x="256023" y="485140"/>
                  </a:lnTo>
                  <a:lnTo>
                    <a:pt x="261489" y="480060"/>
                  </a:lnTo>
                  <a:lnTo>
                    <a:pt x="261772" y="471170"/>
                  </a:lnTo>
                  <a:lnTo>
                    <a:pt x="250086" y="459740"/>
                  </a:lnTo>
                  <a:lnTo>
                    <a:pt x="274162" y="448310"/>
                  </a:lnTo>
                  <a:lnTo>
                    <a:pt x="294306" y="431800"/>
                  </a:lnTo>
                  <a:lnTo>
                    <a:pt x="309646" y="412750"/>
                  </a:lnTo>
                  <a:lnTo>
                    <a:pt x="319309" y="389890"/>
                  </a:lnTo>
                  <a:close/>
                </a:path>
                <a:path w="415290" h="528320">
                  <a:moveTo>
                    <a:pt x="274694" y="492760"/>
                  </a:moveTo>
                  <a:lnTo>
                    <a:pt x="247081" y="492760"/>
                  </a:lnTo>
                  <a:lnTo>
                    <a:pt x="255704" y="495300"/>
                  </a:lnTo>
                  <a:lnTo>
                    <a:pt x="267011" y="496570"/>
                  </a:lnTo>
                  <a:lnTo>
                    <a:pt x="277892" y="499110"/>
                  </a:lnTo>
                  <a:lnTo>
                    <a:pt x="285237" y="505460"/>
                  </a:lnTo>
                  <a:lnTo>
                    <a:pt x="285873" y="513080"/>
                  </a:lnTo>
                  <a:lnTo>
                    <a:pt x="289544" y="519430"/>
                  </a:lnTo>
                  <a:lnTo>
                    <a:pt x="295225" y="523240"/>
                  </a:lnTo>
                  <a:lnTo>
                    <a:pt x="301886" y="521970"/>
                  </a:lnTo>
                  <a:lnTo>
                    <a:pt x="305547" y="516890"/>
                  </a:lnTo>
                  <a:lnTo>
                    <a:pt x="303246" y="508000"/>
                  </a:lnTo>
                  <a:lnTo>
                    <a:pt x="295452" y="500380"/>
                  </a:lnTo>
                  <a:lnTo>
                    <a:pt x="282640" y="494030"/>
                  </a:lnTo>
                  <a:lnTo>
                    <a:pt x="274694" y="492760"/>
                  </a:lnTo>
                  <a:close/>
                </a:path>
                <a:path w="415290" h="528320">
                  <a:moveTo>
                    <a:pt x="228411" y="508000"/>
                  </a:moveTo>
                  <a:lnTo>
                    <a:pt x="186591" y="508000"/>
                  </a:lnTo>
                  <a:lnTo>
                    <a:pt x="196618" y="513080"/>
                  </a:lnTo>
                  <a:lnTo>
                    <a:pt x="207501" y="514350"/>
                  </a:lnTo>
                  <a:lnTo>
                    <a:pt x="218384" y="513080"/>
                  </a:lnTo>
                  <a:lnTo>
                    <a:pt x="228411" y="508000"/>
                  </a:lnTo>
                  <a:close/>
                </a:path>
                <a:path w="415290" h="528320">
                  <a:moveTo>
                    <a:pt x="88709" y="447040"/>
                  </a:moveTo>
                  <a:lnTo>
                    <a:pt x="70584" y="447040"/>
                  </a:lnTo>
                  <a:lnTo>
                    <a:pt x="69233" y="450850"/>
                  </a:lnTo>
                  <a:lnTo>
                    <a:pt x="64171" y="463550"/>
                  </a:lnTo>
                  <a:lnTo>
                    <a:pt x="58465" y="474980"/>
                  </a:lnTo>
                  <a:lnTo>
                    <a:pt x="53043" y="482600"/>
                  </a:lnTo>
                  <a:lnTo>
                    <a:pt x="48836" y="488950"/>
                  </a:lnTo>
                  <a:lnTo>
                    <a:pt x="47064" y="494030"/>
                  </a:lnTo>
                  <a:lnTo>
                    <a:pt x="49223" y="499110"/>
                  </a:lnTo>
                  <a:lnTo>
                    <a:pt x="53754" y="501650"/>
                  </a:lnTo>
                  <a:lnTo>
                    <a:pt x="59097" y="499110"/>
                  </a:lnTo>
                  <a:lnTo>
                    <a:pt x="78426" y="452120"/>
                  </a:lnTo>
                  <a:lnTo>
                    <a:pt x="78960" y="449580"/>
                  </a:lnTo>
                  <a:lnTo>
                    <a:pt x="81442" y="449580"/>
                  </a:lnTo>
                  <a:lnTo>
                    <a:pt x="87536" y="448310"/>
                  </a:lnTo>
                  <a:lnTo>
                    <a:pt x="88709" y="447040"/>
                  </a:lnTo>
                  <a:close/>
                </a:path>
                <a:path w="415290" h="528320">
                  <a:moveTo>
                    <a:pt x="339280" y="389890"/>
                  </a:moveTo>
                  <a:lnTo>
                    <a:pt x="319309" y="389890"/>
                  </a:lnTo>
                  <a:lnTo>
                    <a:pt x="322140" y="397510"/>
                  </a:lnTo>
                  <a:lnTo>
                    <a:pt x="324512" y="408940"/>
                  </a:lnTo>
                  <a:lnTo>
                    <a:pt x="325691" y="422910"/>
                  </a:lnTo>
                  <a:lnTo>
                    <a:pt x="325707" y="427990"/>
                  </a:lnTo>
                  <a:lnTo>
                    <a:pt x="325372" y="441960"/>
                  </a:lnTo>
                  <a:lnTo>
                    <a:pt x="325120" y="445770"/>
                  </a:lnTo>
                  <a:lnTo>
                    <a:pt x="327424" y="448310"/>
                  </a:lnTo>
                  <a:lnTo>
                    <a:pt x="333476" y="449580"/>
                  </a:lnTo>
                  <a:lnTo>
                    <a:pt x="336000" y="449580"/>
                  </a:lnTo>
                  <a:lnTo>
                    <a:pt x="336534" y="452120"/>
                  </a:lnTo>
                  <a:lnTo>
                    <a:pt x="353884" y="497840"/>
                  </a:lnTo>
                  <a:lnTo>
                    <a:pt x="359123" y="501650"/>
                  </a:lnTo>
                  <a:lnTo>
                    <a:pt x="364657" y="499110"/>
                  </a:lnTo>
                  <a:lnTo>
                    <a:pt x="367865" y="495300"/>
                  </a:lnTo>
                  <a:lnTo>
                    <a:pt x="366124" y="488950"/>
                  </a:lnTo>
                  <a:lnTo>
                    <a:pt x="361026" y="481330"/>
                  </a:lnTo>
                  <a:lnTo>
                    <a:pt x="355486" y="472440"/>
                  </a:lnTo>
                  <a:lnTo>
                    <a:pt x="350166" y="462280"/>
                  </a:lnTo>
                  <a:lnTo>
                    <a:pt x="345727" y="450850"/>
                  </a:lnTo>
                  <a:lnTo>
                    <a:pt x="344366" y="447040"/>
                  </a:lnTo>
                  <a:lnTo>
                    <a:pt x="354541" y="447040"/>
                  </a:lnTo>
                  <a:lnTo>
                    <a:pt x="356795" y="433070"/>
                  </a:lnTo>
                  <a:lnTo>
                    <a:pt x="350963" y="427990"/>
                  </a:lnTo>
                  <a:lnTo>
                    <a:pt x="360093" y="422910"/>
                  </a:lnTo>
                  <a:lnTo>
                    <a:pt x="359402" y="416560"/>
                  </a:lnTo>
                  <a:lnTo>
                    <a:pt x="355078" y="414020"/>
                  </a:lnTo>
                  <a:lnTo>
                    <a:pt x="346353" y="405130"/>
                  </a:lnTo>
                  <a:lnTo>
                    <a:pt x="340502" y="392430"/>
                  </a:lnTo>
                  <a:lnTo>
                    <a:pt x="339280" y="389890"/>
                  </a:lnTo>
                  <a:close/>
                </a:path>
                <a:path w="415290" h="528320">
                  <a:moveTo>
                    <a:pt x="101724" y="342900"/>
                  </a:moveTo>
                  <a:lnTo>
                    <a:pt x="94101" y="347980"/>
                  </a:lnTo>
                  <a:lnTo>
                    <a:pt x="92772" y="359410"/>
                  </a:lnTo>
                  <a:lnTo>
                    <a:pt x="92552" y="361950"/>
                  </a:lnTo>
                  <a:lnTo>
                    <a:pt x="92510" y="365760"/>
                  </a:lnTo>
                  <a:lnTo>
                    <a:pt x="81098" y="378460"/>
                  </a:lnTo>
                  <a:lnTo>
                    <a:pt x="74413" y="392430"/>
                  </a:lnTo>
                  <a:lnTo>
                    <a:pt x="68620" y="405130"/>
                  </a:lnTo>
                  <a:lnTo>
                    <a:pt x="59882" y="414020"/>
                  </a:lnTo>
                  <a:lnTo>
                    <a:pt x="55432" y="416560"/>
                  </a:lnTo>
                  <a:lnTo>
                    <a:pt x="55087" y="422910"/>
                  </a:lnTo>
                  <a:lnTo>
                    <a:pt x="64176" y="427990"/>
                  </a:lnTo>
                  <a:lnTo>
                    <a:pt x="58123" y="431800"/>
                  </a:lnTo>
                  <a:lnTo>
                    <a:pt x="61034" y="450850"/>
                  </a:lnTo>
                  <a:lnTo>
                    <a:pt x="70584" y="447040"/>
                  </a:lnTo>
                  <a:lnTo>
                    <a:pt x="88709" y="447040"/>
                  </a:lnTo>
                  <a:lnTo>
                    <a:pt x="89882" y="445770"/>
                  </a:lnTo>
                  <a:lnTo>
                    <a:pt x="89630" y="441960"/>
                  </a:lnTo>
                  <a:lnTo>
                    <a:pt x="89285" y="427990"/>
                  </a:lnTo>
                  <a:lnTo>
                    <a:pt x="89297" y="422910"/>
                  </a:lnTo>
                  <a:lnTo>
                    <a:pt x="90460" y="408940"/>
                  </a:lnTo>
                  <a:lnTo>
                    <a:pt x="92817" y="397510"/>
                  </a:lnTo>
                  <a:lnTo>
                    <a:pt x="95641" y="389890"/>
                  </a:lnTo>
                  <a:lnTo>
                    <a:pt x="339280" y="389890"/>
                  </a:lnTo>
                  <a:lnTo>
                    <a:pt x="333780" y="378460"/>
                  </a:lnTo>
                  <a:lnTo>
                    <a:pt x="322440" y="365760"/>
                  </a:lnTo>
                  <a:lnTo>
                    <a:pt x="322409" y="361950"/>
                  </a:lnTo>
                  <a:lnTo>
                    <a:pt x="322210" y="359410"/>
                  </a:lnTo>
                  <a:lnTo>
                    <a:pt x="180634" y="359410"/>
                  </a:lnTo>
                  <a:lnTo>
                    <a:pt x="155047" y="356870"/>
                  </a:lnTo>
                  <a:lnTo>
                    <a:pt x="131015" y="353060"/>
                  </a:lnTo>
                  <a:lnTo>
                    <a:pt x="108834" y="346710"/>
                  </a:lnTo>
                  <a:lnTo>
                    <a:pt x="101724" y="342900"/>
                  </a:lnTo>
                  <a:close/>
                </a:path>
                <a:path w="415290" h="528320">
                  <a:moveTo>
                    <a:pt x="354541" y="447040"/>
                  </a:moveTo>
                  <a:lnTo>
                    <a:pt x="344366" y="447040"/>
                  </a:lnTo>
                  <a:lnTo>
                    <a:pt x="353926" y="450850"/>
                  </a:lnTo>
                  <a:lnTo>
                    <a:pt x="354541" y="447040"/>
                  </a:lnTo>
                  <a:close/>
                </a:path>
                <a:path w="415290" h="528320">
                  <a:moveTo>
                    <a:pt x="313016" y="344170"/>
                  </a:moveTo>
                  <a:lnTo>
                    <a:pt x="305791" y="346710"/>
                  </a:lnTo>
                  <a:lnTo>
                    <a:pt x="283669" y="353060"/>
                  </a:lnTo>
                  <a:lnTo>
                    <a:pt x="259714" y="356870"/>
                  </a:lnTo>
                  <a:lnTo>
                    <a:pt x="234220" y="359410"/>
                  </a:lnTo>
                  <a:lnTo>
                    <a:pt x="322210" y="359410"/>
                  </a:lnTo>
                  <a:lnTo>
                    <a:pt x="320901" y="347980"/>
                  </a:lnTo>
                  <a:lnTo>
                    <a:pt x="313016" y="344170"/>
                  </a:lnTo>
                  <a:close/>
                </a:path>
                <a:path w="415290" h="528320">
                  <a:moveTo>
                    <a:pt x="246704" y="345440"/>
                  </a:moveTo>
                  <a:lnTo>
                    <a:pt x="168246" y="345440"/>
                  </a:lnTo>
                  <a:lnTo>
                    <a:pt x="178474" y="346710"/>
                  </a:lnTo>
                  <a:lnTo>
                    <a:pt x="236477" y="346710"/>
                  </a:lnTo>
                  <a:lnTo>
                    <a:pt x="246704" y="345440"/>
                  </a:lnTo>
                  <a:close/>
                </a:path>
                <a:path w="415290" h="528320">
                  <a:moveTo>
                    <a:pt x="208695" y="279400"/>
                  </a:moveTo>
                  <a:lnTo>
                    <a:pt x="206255" y="279400"/>
                  </a:lnTo>
                  <a:lnTo>
                    <a:pt x="204433" y="280670"/>
                  </a:lnTo>
                  <a:lnTo>
                    <a:pt x="170800" y="325120"/>
                  </a:lnTo>
                  <a:lnTo>
                    <a:pt x="166152" y="344170"/>
                  </a:lnTo>
                  <a:lnTo>
                    <a:pt x="167052" y="345440"/>
                  </a:lnTo>
                  <a:lnTo>
                    <a:pt x="247898" y="345440"/>
                  </a:lnTo>
                  <a:lnTo>
                    <a:pt x="248809" y="344170"/>
                  </a:lnTo>
                  <a:lnTo>
                    <a:pt x="224762" y="293370"/>
                  </a:lnTo>
                  <a:lnTo>
                    <a:pt x="208695" y="279400"/>
                  </a:lnTo>
                  <a:close/>
                </a:path>
                <a:path w="415290" h="528320">
                  <a:moveTo>
                    <a:pt x="159229" y="320040"/>
                  </a:moveTo>
                  <a:lnTo>
                    <a:pt x="92018" y="320040"/>
                  </a:lnTo>
                  <a:lnTo>
                    <a:pt x="100048" y="328930"/>
                  </a:lnTo>
                  <a:lnTo>
                    <a:pt x="112114" y="335280"/>
                  </a:lnTo>
                  <a:lnTo>
                    <a:pt x="128997" y="340360"/>
                  </a:lnTo>
                  <a:lnTo>
                    <a:pt x="151482" y="344170"/>
                  </a:lnTo>
                  <a:lnTo>
                    <a:pt x="152529" y="344170"/>
                  </a:lnTo>
                  <a:lnTo>
                    <a:pt x="153492" y="342900"/>
                  </a:lnTo>
                  <a:lnTo>
                    <a:pt x="158643" y="321310"/>
                  </a:lnTo>
                  <a:lnTo>
                    <a:pt x="159229" y="320040"/>
                  </a:lnTo>
                  <a:close/>
                </a:path>
                <a:path w="415290" h="528320">
                  <a:moveTo>
                    <a:pt x="215909" y="100330"/>
                  </a:moveTo>
                  <a:lnTo>
                    <a:pt x="213909" y="102870"/>
                  </a:lnTo>
                  <a:lnTo>
                    <a:pt x="213909" y="266700"/>
                  </a:lnTo>
                  <a:lnTo>
                    <a:pt x="214904" y="269240"/>
                  </a:lnTo>
                  <a:lnTo>
                    <a:pt x="216579" y="269240"/>
                  </a:lnTo>
                  <a:lnTo>
                    <a:pt x="233561" y="284480"/>
                  </a:lnTo>
                  <a:lnTo>
                    <a:pt x="246927" y="300990"/>
                  </a:lnTo>
                  <a:lnTo>
                    <a:pt x="256306" y="321310"/>
                  </a:lnTo>
                  <a:lnTo>
                    <a:pt x="261332" y="342900"/>
                  </a:lnTo>
                  <a:lnTo>
                    <a:pt x="261468" y="342900"/>
                  </a:lnTo>
                  <a:lnTo>
                    <a:pt x="262421" y="344170"/>
                  </a:lnTo>
                  <a:lnTo>
                    <a:pt x="263478" y="344170"/>
                  </a:lnTo>
                  <a:lnTo>
                    <a:pt x="285957" y="340360"/>
                  </a:lnTo>
                  <a:lnTo>
                    <a:pt x="302837" y="335280"/>
                  </a:lnTo>
                  <a:lnTo>
                    <a:pt x="314901" y="328930"/>
                  </a:lnTo>
                  <a:lnTo>
                    <a:pt x="322932" y="320040"/>
                  </a:lnTo>
                  <a:lnTo>
                    <a:pt x="339447" y="320040"/>
                  </a:lnTo>
                  <a:lnTo>
                    <a:pt x="349667" y="313690"/>
                  </a:lnTo>
                  <a:lnTo>
                    <a:pt x="361355" y="302260"/>
                  </a:lnTo>
                  <a:lnTo>
                    <a:pt x="371367" y="289560"/>
                  </a:lnTo>
                  <a:lnTo>
                    <a:pt x="330523" y="289560"/>
                  </a:lnTo>
                  <a:lnTo>
                    <a:pt x="330419" y="273050"/>
                  </a:lnTo>
                  <a:lnTo>
                    <a:pt x="330207" y="260350"/>
                  </a:lnTo>
                  <a:lnTo>
                    <a:pt x="329778" y="242570"/>
                  </a:lnTo>
                  <a:lnTo>
                    <a:pt x="329657" y="238760"/>
                  </a:lnTo>
                  <a:lnTo>
                    <a:pt x="329120" y="227330"/>
                  </a:lnTo>
                  <a:lnTo>
                    <a:pt x="340187" y="224790"/>
                  </a:lnTo>
                  <a:lnTo>
                    <a:pt x="351557" y="220980"/>
                  </a:lnTo>
                  <a:lnTo>
                    <a:pt x="360166" y="212090"/>
                  </a:lnTo>
                  <a:lnTo>
                    <a:pt x="362952" y="199390"/>
                  </a:lnTo>
                  <a:lnTo>
                    <a:pt x="324136" y="199390"/>
                  </a:lnTo>
                  <a:lnTo>
                    <a:pt x="308447" y="162560"/>
                  </a:lnTo>
                  <a:lnTo>
                    <a:pt x="284424" y="132080"/>
                  </a:lnTo>
                  <a:lnTo>
                    <a:pt x="253771" y="110490"/>
                  </a:lnTo>
                  <a:lnTo>
                    <a:pt x="218192" y="101600"/>
                  </a:lnTo>
                  <a:lnTo>
                    <a:pt x="215909" y="100330"/>
                  </a:lnTo>
                  <a:close/>
                </a:path>
                <a:path w="415290" h="528320">
                  <a:moveTo>
                    <a:pt x="10963" y="180340"/>
                  </a:moveTo>
                  <a:lnTo>
                    <a:pt x="6146" y="181610"/>
                  </a:lnTo>
                  <a:lnTo>
                    <a:pt x="0" y="186690"/>
                  </a:lnTo>
                  <a:lnTo>
                    <a:pt x="345" y="191770"/>
                  </a:lnTo>
                  <a:lnTo>
                    <a:pt x="3842" y="195580"/>
                  </a:lnTo>
                  <a:lnTo>
                    <a:pt x="18118" y="209550"/>
                  </a:lnTo>
                  <a:lnTo>
                    <a:pt x="28558" y="223520"/>
                  </a:lnTo>
                  <a:lnTo>
                    <a:pt x="34716" y="233680"/>
                  </a:lnTo>
                  <a:lnTo>
                    <a:pt x="36145" y="236220"/>
                  </a:lnTo>
                  <a:lnTo>
                    <a:pt x="36616" y="237490"/>
                  </a:lnTo>
                  <a:lnTo>
                    <a:pt x="36019" y="238760"/>
                  </a:lnTo>
                  <a:lnTo>
                    <a:pt x="32522" y="238760"/>
                  </a:lnTo>
                  <a:lnTo>
                    <a:pt x="29067" y="240030"/>
                  </a:lnTo>
                  <a:lnTo>
                    <a:pt x="28020" y="242570"/>
                  </a:lnTo>
                  <a:lnTo>
                    <a:pt x="32449" y="250190"/>
                  </a:lnTo>
                  <a:lnTo>
                    <a:pt x="35203" y="256540"/>
                  </a:lnTo>
                  <a:lnTo>
                    <a:pt x="37831" y="262890"/>
                  </a:lnTo>
                  <a:lnTo>
                    <a:pt x="36658" y="266700"/>
                  </a:lnTo>
                  <a:lnTo>
                    <a:pt x="30910" y="269240"/>
                  </a:lnTo>
                  <a:lnTo>
                    <a:pt x="30156" y="273050"/>
                  </a:lnTo>
                  <a:lnTo>
                    <a:pt x="32355" y="275590"/>
                  </a:lnTo>
                  <a:lnTo>
                    <a:pt x="42594" y="288290"/>
                  </a:lnTo>
                  <a:lnTo>
                    <a:pt x="53622" y="302260"/>
                  </a:lnTo>
                  <a:lnTo>
                    <a:pt x="65328" y="313690"/>
                  </a:lnTo>
                  <a:lnTo>
                    <a:pt x="77599" y="321310"/>
                  </a:lnTo>
                  <a:lnTo>
                    <a:pt x="84552" y="322580"/>
                  </a:lnTo>
                  <a:lnTo>
                    <a:pt x="88939" y="322580"/>
                  </a:lnTo>
                  <a:lnTo>
                    <a:pt x="92018" y="320040"/>
                  </a:lnTo>
                  <a:lnTo>
                    <a:pt x="159229" y="320040"/>
                  </a:lnTo>
                  <a:lnTo>
                    <a:pt x="168023" y="300990"/>
                  </a:lnTo>
                  <a:lnTo>
                    <a:pt x="177276" y="289560"/>
                  </a:lnTo>
                  <a:lnTo>
                    <a:pt x="84437" y="289560"/>
                  </a:lnTo>
                  <a:lnTo>
                    <a:pt x="56735" y="250190"/>
                  </a:lnTo>
                  <a:lnTo>
                    <a:pt x="54919" y="237490"/>
                  </a:lnTo>
                  <a:lnTo>
                    <a:pt x="44658" y="237490"/>
                  </a:lnTo>
                  <a:lnTo>
                    <a:pt x="22577" y="194310"/>
                  </a:lnTo>
                  <a:lnTo>
                    <a:pt x="14020" y="184150"/>
                  </a:lnTo>
                  <a:lnTo>
                    <a:pt x="10963" y="180340"/>
                  </a:lnTo>
                  <a:close/>
                </a:path>
                <a:path w="415290" h="528320">
                  <a:moveTo>
                    <a:pt x="339447" y="320040"/>
                  </a:moveTo>
                  <a:lnTo>
                    <a:pt x="322932" y="320040"/>
                  </a:lnTo>
                  <a:lnTo>
                    <a:pt x="326011" y="322580"/>
                  </a:lnTo>
                  <a:lnTo>
                    <a:pt x="330440" y="322580"/>
                  </a:lnTo>
                  <a:lnTo>
                    <a:pt x="337403" y="321310"/>
                  </a:lnTo>
                  <a:lnTo>
                    <a:pt x="339447" y="320040"/>
                  </a:lnTo>
                  <a:close/>
                </a:path>
                <a:path w="415290" h="528320">
                  <a:moveTo>
                    <a:pt x="64029" y="109220"/>
                  </a:moveTo>
                  <a:lnTo>
                    <a:pt x="61841" y="110490"/>
                  </a:lnTo>
                  <a:lnTo>
                    <a:pt x="61977" y="111760"/>
                  </a:lnTo>
                  <a:lnTo>
                    <a:pt x="61291" y="130810"/>
                  </a:lnTo>
                  <a:lnTo>
                    <a:pt x="58257" y="154940"/>
                  </a:lnTo>
                  <a:lnTo>
                    <a:pt x="54591" y="177800"/>
                  </a:lnTo>
                  <a:lnTo>
                    <a:pt x="52008" y="199390"/>
                  </a:lnTo>
                  <a:lnTo>
                    <a:pt x="54794" y="212090"/>
                  </a:lnTo>
                  <a:lnTo>
                    <a:pt x="63403" y="220980"/>
                  </a:lnTo>
                  <a:lnTo>
                    <a:pt x="74773" y="224790"/>
                  </a:lnTo>
                  <a:lnTo>
                    <a:pt x="85840" y="227330"/>
                  </a:lnTo>
                  <a:lnTo>
                    <a:pt x="85302" y="238760"/>
                  </a:lnTo>
                  <a:lnTo>
                    <a:pt x="85181" y="242570"/>
                  </a:lnTo>
                  <a:lnTo>
                    <a:pt x="84750" y="260350"/>
                  </a:lnTo>
                  <a:lnTo>
                    <a:pt x="84536" y="273050"/>
                  </a:lnTo>
                  <a:lnTo>
                    <a:pt x="84437" y="289560"/>
                  </a:lnTo>
                  <a:lnTo>
                    <a:pt x="177276" y="289560"/>
                  </a:lnTo>
                  <a:lnTo>
                    <a:pt x="181389" y="284480"/>
                  </a:lnTo>
                  <a:lnTo>
                    <a:pt x="198370" y="269240"/>
                  </a:lnTo>
                  <a:lnTo>
                    <a:pt x="200056" y="269240"/>
                  </a:lnTo>
                  <a:lnTo>
                    <a:pt x="201051" y="266700"/>
                  </a:lnTo>
                  <a:lnTo>
                    <a:pt x="201051" y="199390"/>
                  </a:lnTo>
                  <a:lnTo>
                    <a:pt x="90824" y="199390"/>
                  </a:lnTo>
                  <a:lnTo>
                    <a:pt x="79735" y="198120"/>
                  </a:lnTo>
                  <a:lnTo>
                    <a:pt x="71851" y="194310"/>
                  </a:lnTo>
                  <a:lnTo>
                    <a:pt x="72238" y="185420"/>
                  </a:lnTo>
                  <a:lnTo>
                    <a:pt x="76794" y="161290"/>
                  </a:lnTo>
                  <a:lnTo>
                    <a:pt x="85955" y="137160"/>
                  </a:lnTo>
                  <a:lnTo>
                    <a:pt x="96334" y="116840"/>
                  </a:lnTo>
                  <a:lnTo>
                    <a:pt x="99069" y="111760"/>
                  </a:lnTo>
                  <a:lnTo>
                    <a:pt x="67254" y="111760"/>
                  </a:lnTo>
                  <a:lnTo>
                    <a:pt x="65725" y="110490"/>
                  </a:lnTo>
                  <a:lnTo>
                    <a:pt x="64029" y="109220"/>
                  </a:lnTo>
                  <a:close/>
                </a:path>
                <a:path w="415290" h="528320">
                  <a:moveTo>
                    <a:pt x="362020" y="234950"/>
                  </a:moveTo>
                  <a:lnTo>
                    <a:pt x="360125" y="236220"/>
                  </a:lnTo>
                  <a:lnTo>
                    <a:pt x="359936" y="238760"/>
                  </a:lnTo>
                  <a:lnTo>
                    <a:pt x="358219" y="250190"/>
                  </a:lnTo>
                  <a:lnTo>
                    <a:pt x="353660" y="264160"/>
                  </a:lnTo>
                  <a:lnTo>
                    <a:pt x="344886" y="279400"/>
                  </a:lnTo>
                  <a:lnTo>
                    <a:pt x="330523" y="289560"/>
                  </a:lnTo>
                  <a:lnTo>
                    <a:pt x="371367" y="289560"/>
                  </a:lnTo>
                  <a:lnTo>
                    <a:pt x="372368" y="288290"/>
                  </a:lnTo>
                  <a:lnTo>
                    <a:pt x="382606" y="275590"/>
                  </a:lnTo>
                  <a:lnTo>
                    <a:pt x="384805" y="273050"/>
                  </a:lnTo>
                  <a:lnTo>
                    <a:pt x="384040" y="269240"/>
                  </a:lnTo>
                  <a:lnTo>
                    <a:pt x="378292" y="266700"/>
                  </a:lnTo>
                  <a:lnTo>
                    <a:pt x="377129" y="262890"/>
                  </a:lnTo>
                  <a:lnTo>
                    <a:pt x="379758" y="256540"/>
                  </a:lnTo>
                  <a:lnTo>
                    <a:pt x="382511" y="250190"/>
                  </a:lnTo>
                  <a:lnTo>
                    <a:pt x="386941" y="242570"/>
                  </a:lnTo>
                  <a:lnTo>
                    <a:pt x="385894" y="240030"/>
                  </a:lnTo>
                  <a:lnTo>
                    <a:pt x="382428" y="238760"/>
                  </a:lnTo>
                  <a:lnTo>
                    <a:pt x="378941" y="238760"/>
                  </a:lnTo>
                  <a:lnTo>
                    <a:pt x="378344" y="237490"/>
                  </a:lnTo>
                  <a:lnTo>
                    <a:pt x="370292" y="237490"/>
                  </a:lnTo>
                  <a:lnTo>
                    <a:pt x="370616" y="236220"/>
                  </a:lnTo>
                  <a:lnTo>
                    <a:pt x="362020" y="234950"/>
                  </a:lnTo>
                  <a:close/>
                </a:path>
                <a:path w="415290" h="528320">
                  <a:moveTo>
                    <a:pt x="52930" y="234950"/>
                  </a:moveTo>
                  <a:lnTo>
                    <a:pt x="44333" y="236220"/>
                  </a:lnTo>
                  <a:lnTo>
                    <a:pt x="44658" y="237490"/>
                  </a:lnTo>
                  <a:lnTo>
                    <a:pt x="54919" y="237490"/>
                  </a:lnTo>
                  <a:lnTo>
                    <a:pt x="54825" y="236220"/>
                  </a:lnTo>
                  <a:lnTo>
                    <a:pt x="52930" y="234950"/>
                  </a:lnTo>
                  <a:close/>
                </a:path>
                <a:path w="415290" h="528320">
                  <a:moveTo>
                    <a:pt x="403987" y="180340"/>
                  </a:moveTo>
                  <a:lnTo>
                    <a:pt x="400940" y="184150"/>
                  </a:lnTo>
                  <a:lnTo>
                    <a:pt x="392379" y="194310"/>
                  </a:lnTo>
                  <a:lnTo>
                    <a:pt x="384532" y="205740"/>
                  </a:lnTo>
                  <a:lnTo>
                    <a:pt x="377534" y="218440"/>
                  </a:lnTo>
                  <a:lnTo>
                    <a:pt x="371517" y="233680"/>
                  </a:lnTo>
                  <a:lnTo>
                    <a:pt x="370292" y="237490"/>
                  </a:lnTo>
                  <a:lnTo>
                    <a:pt x="378344" y="237490"/>
                  </a:lnTo>
                  <a:lnTo>
                    <a:pt x="378815" y="236220"/>
                  </a:lnTo>
                  <a:lnTo>
                    <a:pt x="380245" y="233680"/>
                  </a:lnTo>
                  <a:lnTo>
                    <a:pt x="386403" y="223520"/>
                  </a:lnTo>
                  <a:lnTo>
                    <a:pt x="396843" y="209550"/>
                  </a:lnTo>
                  <a:lnTo>
                    <a:pt x="411118" y="195580"/>
                  </a:lnTo>
                  <a:lnTo>
                    <a:pt x="414605" y="191770"/>
                  </a:lnTo>
                  <a:lnTo>
                    <a:pt x="414961" y="186690"/>
                  </a:lnTo>
                  <a:lnTo>
                    <a:pt x="408814" y="181610"/>
                  </a:lnTo>
                  <a:lnTo>
                    <a:pt x="403987" y="180340"/>
                  </a:lnTo>
                  <a:close/>
                </a:path>
                <a:path w="415290" h="528320">
                  <a:moveTo>
                    <a:pt x="199051" y="100330"/>
                  </a:moveTo>
                  <a:lnTo>
                    <a:pt x="196768" y="101600"/>
                  </a:lnTo>
                  <a:lnTo>
                    <a:pt x="161189" y="110490"/>
                  </a:lnTo>
                  <a:lnTo>
                    <a:pt x="130536" y="132080"/>
                  </a:lnTo>
                  <a:lnTo>
                    <a:pt x="106513" y="162560"/>
                  </a:lnTo>
                  <a:lnTo>
                    <a:pt x="90824" y="199390"/>
                  </a:lnTo>
                  <a:lnTo>
                    <a:pt x="201051" y="199390"/>
                  </a:lnTo>
                  <a:lnTo>
                    <a:pt x="201051" y="102870"/>
                  </a:lnTo>
                  <a:lnTo>
                    <a:pt x="199051" y="100330"/>
                  </a:lnTo>
                  <a:close/>
                </a:path>
                <a:path w="415290" h="528320">
                  <a:moveTo>
                    <a:pt x="335183" y="0"/>
                  </a:moveTo>
                  <a:lnTo>
                    <a:pt x="318644" y="36830"/>
                  </a:lnTo>
                  <a:lnTo>
                    <a:pt x="316627" y="57150"/>
                  </a:lnTo>
                  <a:lnTo>
                    <a:pt x="317665" y="74930"/>
                  </a:lnTo>
                  <a:lnTo>
                    <a:pt x="319331" y="85090"/>
                  </a:lnTo>
                  <a:lnTo>
                    <a:pt x="320200" y="88900"/>
                  </a:lnTo>
                  <a:lnTo>
                    <a:pt x="318441" y="91440"/>
                  </a:lnTo>
                  <a:lnTo>
                    <a:pt x="312220" y="95250"/>
                  </a:lnTo>
                  <a:lnTo>
                    <a:pt x="309749" y="96520"/>
                  </a:lnTo>
                  <a:lnTo>
                    <a:pt x="308933" y="99060"/>
                  </a:lnTo>
                  <a:lnTo>
                    <a:pt x="328999" y="137160"/>
                  </a:lnTo>
                  <a:lnTo>
                    <a:pt x="342712" y="185420"/>
                  </a:lnTo>
                  <a:lnTo>
                    <a:pt x="343109" y="194310"/>
                  </a:lnTo>
                  <a:lnTo>
                    <a:pt x="335214" y="198120"/>
                  </a:lnTo>
                  <a:lnTo>
                    <a:pt x="324136" y="199390"/>
                  </a:lnTo>
                  <a:lnTo>
                    <a:pt x="362952" y="199390"/>
                  </a:lnTo>
                  <a:lnTo>
                    <a:pt x="360368" y="179070"/>
                  </a:lnTo>
                  <a:lnTo>
                    <a:pt x="356698" y="154940"/>
                  </a:lnTo>
                  <a:lnTo>
                    <a:pt x="353661" y="130810"/>
                  </a:lnTo>
                  <a:lnTo>
                    <a:pt x="352973" y="111760"/>
                  </a:lnTo>
                  <a:lnTo>
                    <a:pt x="347706" y="111760"/>
                  </a:lnTo>
                  <a:lnTo>
                    <a:pt x="345622" y="110490"/>
                  </a:lnTo>
                  <a:lnTo>
                    <a:pt x="345036" y="102870"/>
                  </a:lnTo>
                  <a:lnTo>
                    <a:pt x="344581" y="95250"/>
                  </a:lnTo>
                  <a:lnTo>
                    <a:pt x="344582" y="88900"/>
                  </a:lnTo>
                  <a:lnTo>
                    <a:pt x="344787" y="83820"/>
                  </a:lnTo>
                  <a:lnTo>
                    <a:pt x="331958" y="83820"/>
                  </a:lnTo>
                  <a:lnTo>
                    <a:pt x="331204" y="82550"/>
                  </a:lnTo>
                  <a:lnTo>
                    <a:pt x="330203" y="73660"/>
                  </a:lnTo>
                  <a:lnTo>
                    <a:pt x="337345" y="26670"/>
                  </a:lnTo>
                  <a:lnTo>
                    <a:pt x="345633" y="10160"/>
                  </a:lnTo>
                  <a:lnTo>
                    <a:pt x="343999" y="3810"/>
                  </a:lnTo>
                  <a:lnTo>
                    <a:pt x="335183" y="0"/>
                  </a:lnTo>
                  <a:close/>
                </a:path>
                <a:path w="415290" h="528320">
                  <a:moveTo>
                    <a:pt x="74385" y="78740"/>
                  </a:moveTo>
                  <a:lnTo>
                    <a:pt x="70102" y="81280"/>
                  </a:lnTo>
                  <a:lnTo>
                    <a:pt x="70573" y="92710"/>
                  </a:lnTo>
                  <a:lnTo>
                    <a:pt x="69914" y="102870"/>
                  </a:lnTo>
                  <a:lnTo>
                    <a:pt x="69327" y="110490"/>
                  </a:lnTo>
                  <a:lnTo>
                    <a:pt x="67254" y="111760"/>
                  </a:lnTo>
                  <a:lnTo>
                    <a:pt x="99069" y="111760"/>
                  </a:lnTo>
                  <a:lnTo>
                    <a:pt x="104541" y="101600"/>
                  </a:lnTo>
                  <a:lnTo>
                    <a:pt x="106028" y="99060"/>
                  </a:lnTo>
                  <a:lnTo>
                    <a:pt x="105211" y="96520"/>
                  </a:lnTo>
                  <a:lnTo>
                    <a:pt x="102729" y="95250"/>
                  </a:lnTo>
                  <a:lnTo>
                    <a:pt x="96515" y="91440"/>
                  </a:lnTo>
                  <a:lnTo>
                    <a:pt x="94758" y="88900"/>
                  </a:lnTo>
                  <a:lnTo>
                    <a:pt x="95629" y="85090"/>
                  </a:lnTo>
                  <a:lnTo>
                    <a:pt x="95837" y="83820"/>
                  </a:lnTo>
                  <a:lnTo>
                    <a:pt x="83002" y="83820"/>
                  </a:lnTo>
                  <a:lnTo>
                    <a:pt x="74385" y="78740"/>
                  </a:lnTo>
                  <a:close/>
                </a:path>
                <a:path w="415290" h="528320">
                  <a:moveTo>
                    <a:pt x="350931" y="109220"/>
                  </a:moveTo>
                  <a:lnTo>
                    <a:pt x="347706" y="111760"/>
                  </a:lnTo>
                  <a:lnTo>
                    <a:pt x="352973" y="111760"/>
                  </a:lnTo>
                  <a:lnTo>
                    <a:pt x="353109" y="110490"/>
                  </a:lnTo>
                  <a:lnTo>
                    <a:pt x="350931" y="109220"/>
                  </a:lnTo>
                  <a:close/>
                </a:path>
                <a:path w="415290" h="528320">
                  <a:moveTo>
                    <a:pt x="79777" y="0"/>
                  </a:moveTo>
                  <a:lnTo>
                    <a:pt x="70950" y="3810"/>
                  </a:lnTo>
                  <a:lnTo>
                    <a:pt x="69317" y="10160"/>
                  </a:lnTo>
                  <a:lnTo>
                    <a:pt x="71955" y="13970"/>
                  </a:lnTo>
                  <a:lnTo>
                    <a:pt x="74139" y="17780"/>
                  </a:lnTo>
                  <a:lnTo>
                    <a:pt x="84547" y="58420"/>
                  </a:lnTo>
                  <a:lnTo>
                    <a:pt x="84887" y="64770"/>
                  </a:lnTo>
                  <a:lnTo>
                    <a:pt x="84756" y="73660"/>
                  </a:lnTo>
                  <a:lnTo>
                    <a:pt x="83861" y="82550"/>
                  </a:lnTo>
                  <a:lnTo>
                    <a:pt x="83002" y="83820"/>
                  </a:lnTo>
                  <a:lnTo>
                    <a:pt x="95837" y="83820"/>
                  </a:lnTo>
                  <a:lnTo>
                    <a:pt x="97295" y="74930"/>
                  </a:lnTo>
                  <a:lnTo>
                    <a:pt x="98333" y="57150"/>
                  </a:lnTo>
                  <a:lnTo>
                    <a:pt x="96328" y="36830"/>
                  </a:lnTo>
                  <a:lnTo>
                    <a:pt x="92219" y="19050"/>
                  </a:lnTo>
                  <a:lnTo>
                    <a:pt x="86950" y="6350"/>
                  </a:lnTo>
                  <a:lnTo>
                    <a:pt x="84897" y="2540"/>
                  </a:lnTo>
                  <a:lnTo>
                    <a:pt x="79777" y="0"/>
                  </a:lnTo>
                  <a:close/>
                </a:path>
                <a:path w="415290" h="528320">
                  <a:moveTo>
                    <a:pt x="340565" y="78740"/>
                  </a:moveTo>
                  <a:lnTo>
                    <a:pt x="331958" y="83820"/>
                  </a:lnTo>
                  <a:lnTo>
                    <a:pt x="344787" y="83820"/>
                  </a:lnTo>
                  <a:lnTo>
                    <a:pt x="344890" y="81280"/>
                  </a:lnTo>
                  <a:lnTo>
                    <a:pt x="340565" y="78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263097" y="5496277"/>
              <a:ext cx="2139315" cy="1889760"/>
            </a:xfrm>
            <a:custGeom>
              <a:avLst/>
              <a:gdLst/>
              <a:ahLst/>
              <a:cxnLst/>
              <a:rect l="l" t="t" r="r" b="b"/>
              <a:pathLst>
                <a:path w="2139315" h="1889759">
                  <a:moveTo>
                    <a:pt x="580610" y="0"/>
                  </a:moveTo>
                  <a:lnTo>
                    <a:pt x="516700" y="6836"/>
                  </a:lnTo>
                  <a:lnTo>
                    <a:pt x="447617" y="22545"/>
                  </a:lnTo>
                  <a:lnTo>
                    <a:pt x="375757" y="48007"/>
                  </a:lnTo>
                  <a:lnTo>
                    <a:pt x="339571" y="64666"/>
                  </a:lnTo>
                  <a:lnTo>
                    <a:pt x="303630" y="84086"/>
                  </a:lnTo>
                  <a:lnTo>
                    <a:pt x="268245" y="106377"/>
                  </a:lnTo>
                  <a:lnTo>
                    <a:pt x="233726" y="131646"/>
                  </a:lnTo>
                  <a:lnTo>
                    <a:pt x="200386" y="160002"/>
                  </a:lnTo>
                  <a:lnTo>
                    <a:pt x="168533" y="191552"/>
                  </a:lnTo>
                  <a:lnTo>
                    <a:pt x="138480" y="226406"/>
                  </a:lnTo>
                  <a:lnTo>
                    <a:pt x="110536" y="264671"/>
                  </a:lnTo>
                  <a:lnTo>
                    <a:pt x="85014" y="306455"/>
                  </a:lnTo>
                  <a:lnTo>
                    <a:pt x="62223" y="351867"/>
                  </a:lnTo>
                  <a:lnTo>
                    <a:pt x="42475" y="401014"/>
                  </a:lnTo>
                  <a:lnTo>
                    <a:pt x="26080" y="454006"/>
                  </a:lnTo>
                  <a:lnTo>
                    <a:pt x="13350" y="510950"/>
                  </a:lnTo>
                  <a:lnTo>
                    <a:pt x="4594" y="571955"/>
                  </a:lnTo>
                  <a:lnTo>
                    <a:pt x="125" y="637128"/>
                  </a:lnTo>
                  <a:lnTo>
                    <a:pt x="0" y="652366"/>
                  </a:lnTo>
                  <a:lnTo>
                    <a:pt x="636" y="669227"/>
                  </a:lnTo>
                  <a:lnTo>
                    <a:pt x="4571" y="707671"/>
                  </a:lnTo>
                  <a:lnTo>
                    <a:pt x="12686" y="752156"/>
                  </a:lnTo>
                  <a:lnTo>
                    <a:pt x="25734" y="802381"/>
                  </a:lnTo>
                  <a:lnTo>
                    <a:pt x="44301" y="857616"/>
                  </a:lnTo>
                  <a:lnTo>
                    <a:pt x="69406" y="918337"/>
                  </a:lnTo>
                  <a:lnTo>
                    <a:pt x="101695" y="983901"/>
                  </a:lnTo>
                  <a:lnTo>
                    <a:pt x="120769" y="1018406"/>
                  </a:lnTo>
                  <a:lnTo>
                    <a:pt x="141923" y="1054010"/>
                  </a:lnTo>
                  <a:lnTo>
                    <a:pt x="165250" y="1090675"/>
                  </a:lnTo>
                  <a:lnTo>
                    <a:pt x="190845" y="1128363"/>
                  </a:lnTo>
                  <a:lnTo>
                    <a:pt x="218802" y="1167039"/>
                  </a:lnTo>
                  <a:lnTo>
                    <a:pt x="249216" y="1206663"/>
                  </a:lnTo>
                  <a:lnTo>
                    <a:pt x="282180" y="1247199"/>
                  </a:lnTo>
                  <a:lnTo>
                    <a:pt x="317789" y="1288609"/>
                  </a:lnTo>
                  <a:lnTo>
                    <a:pt x="356138" y="1330857"/>
                  </a:lnTo>
                  <a:lnTo>
                    <a:pt x="397321" y="1373903"/>
                  </a:lnTo>
                  <a:lnTo>
                    <a:pt x="441432" y="1417712"/>
                  </a:lnTo>
                  <a:lnTo>
                    <a:pt x="488565" y="1462246"/>
                  </a:lnTo>
                  <a:lnTo>
                    <a:pt x="538816" y="1507467"/>
                  </a:lnTo>
                  <a:lnTo>
                    <a:pt x="592277" y="1553338"/>
                  </a:lnTo>
                  <a:lnTo>
                    <a:pt x="649044" y="1599822"/>
                  </a:lnTo>
                  <a:lnTo>
                    <a:pt x="709211" y="1646880"/>
                  </a:lnTo>
                  <a:lnTo>
                    <a:pt x="772871" y="1694477"/>
                  </a:lnTo>
                  <a:lnTo>
                    <a:pt x="840121" y="1742574"/>
                  </a:lnTo>
                  <a:lnTo>
                    <a:pt x="911053" y="1791134"/>
                  </a:lnTo>
                  <a:lnTo>
                    <a:pt x="985763" y="1840120"/>
                  </a:lnTo>
                  <a:lnTo>
                    <a:pt x="1064344" y="1889494"/>
                  </a:lnTo>
                  <a:lnTo>
                    <a:pt x="1142774" y="1840227"/>
                  </a:lnTo>
                  <a:lnTo>
                    <a:pt x="1217393" y="1791339"/>
                  </a:lnTo>
                  <a:lnTo>
                    <a:pt x="1288292" y="1742866"/>
                  </a:lnTo>
                  <a:lnTo>
                    <a:pt x="1355562" y="1694847"/>
                  </a:lnTo>
                  <a:lnTo>
                    <a:pt x="1419295" y="1647318"/>
                  </a:lnTo>
                  <a:lnTo>
                    <a:pt x="1479581" y="1600319"/>
                  </a:lnTo>
                  <a:lnTo>
                    <a:pt x="1536513" y="1553887"/>
                  </a:lnTo>
                  <a:lnTo>
                    <a:pt x="1590180" y="1508059"/>
                  </a:lnTo>
                  <a:lnTo>
                    <a:pt x="1640675" y="1462873"/>
                  </a:lnTo>
                  <a:lnTo>
                    <a:pt x="1688088" y="1418367"/>
                  </a:lnTo>
                  <a:lnTo>
                    <a:pt x="1732511" y="1374579"/>
                  </a:lnTo>
                  <a:lnTo>
                    <a:pt x="1774035" y="1331546"/>
                  </a:lnTo>
                  <a:lnTo>
                    <a:pt x="1812752" y="1289307"/>
                  </a:lnTo>
                  <a:lnTo>
                    <a:pt x="1848751" y="1247898"/>
                  </a:lnTo>
                  <a:lnTo>
                    <a:pt x="1882126" y="1207358"/>
                  </a:lnTo>
                  <a:lnTo>
                    <a:pt x="1912966" y="1167725"/>
                  </a:lnTo>
                  <a:lnTo>
                    <a:pt x="1941363" y="1129036"/>
                  </a:lnTo>
                  <a:lnTo>
                    <a:pt x="1967409" y="1091329"/>
                  </a:lnTo>
                  <a:lnTo>
                    <a:pt x="1991194" y="1054641"/>
                  </a:lnTo>
                  <a:lnTo>
                    <a:pt x="2012810" y="1019011"/>
                  </a:lnTo>
                  <a:lnTo>
                    <a:pt x="2032347" y="984476"/>
                  </a:lnTo>
                  <a:lnTo>
                    <a:pt x="2065554" y="918843"/>
                  </a:lnTo>
                  <a:lnTo>
                    <a:pt x="2091542" y="858044"/>
                  </a:lnTo>
                  <a:lnTo>
                    <a:pt x="2111143" y="802037"/>
                  </a:lnTo>
                  <a:lnTo>
                    <a:pt x="2124840" y="751900"/>
                  </a:lnTo>
                  <a:lnTo>
                    <a:pt x="2133522" y="707503"/>
                  </a:lnTo>
                  <a:lnTo>
                    <a:pt x="2137919" y="669146"/>
                  </a:lnTo>
                  <a:lnTo>
                    <a:pt x="2138762" y="637128"/>
                  </a:lnTo>
                  <a:lnTo>
                    <a:pt x="2134844" y="571930"/>
                  </a:lnTo>
                  <a:lnTo>
                    <a:pt x="2126547" y="510906"/>
                  </a:lnTo>
                  <a:lnTo>
                    <a:pt x="2114186" y="453948"/>
                  </a:lnTo>
                  <a:lnTo>
                    <a:pt x="2098078" y="400946"/>
                  </a:lnTo>
                  <a:lnTo>
                    <a:pt x="2078542" y="351793"/>
                  </a:lnTo>
                  <a:lnTo>
                    <a:pt x="2055893" y="306379"/>
                  </a:lnTo>
                  <a:lnTo>
                    <a:pt x="2030449" y="264596"/>
                  </a:lnTo>
                  <a:lnTo>
                    <a:pt x="1069360" y="239946"/>
                  </a:lnTo>
                  <a:lnTo>
                    <a:pt x="1041921" y="200287"/>
                  </a:lnTo>
                  <a:lnTo>
                    <a:pt x="955461" y="114192"/>
                  </a:lnTo>
                  <a:lnTo>
                    <a:pt x="803763" y="30988"/>
                  </a:lnTo>
                  <a:lnTo>
                    <a:pt x="580610" y="0"/>
                  </a:lnTo>
                  <a:close/>
                </a:path>
                <a:path w="2139315" h="1889759">
                  <a:moveTo>
                    <a:pt x="1558277" y="0"/>
                  </a:moveTo>
                  <a:lnTo>
                    <a:pt x="1335102" y="30990"/>
                  </a:lnTo>
                  <a:lnTo>
                    <a:pt x="1183346" y="114194"/>
                  </a:lnTo>
                  <a:lnTo>
                    <a:pt x="1096826" y="200287"/>
                  </a:lnTo>
                  <a:lnTo>
                    <a:pt x="1069360" y="239946"/>
                  </a:lnTo>
                  <a:lnTo>
                    <a:pt x="2012461" y="239946"/>
                  </a:lnTo>
                  <a:lnTo>
                    <a:pt x="1972444" y="191486"/>
                  </a:lnTo>
                  <a:lnTo>
                    <a:pt x="1940517" y="159943"/>
                  </a:lnTo>
                  <a:lnTo>
                    <a:pt x="1907062" y="131596"/>
                  </a:lnTo>
                  <a:lnTo>
                    <a:pt x="1872398" y="106336"/>
                  </a:lnTo>
                  <a:lnTo>
                    <a:pt x="1836840" y="84055"/>
                  </a:lnTo>
                  <a:lnTo>
                    <a:pt x="1800707" y="64644"/>
                  </a:lnTo>
                  <a:lnTo>
                    <a:pt x="1764315" y="47995"/>
                  </a:lnTo>
                  <a:lnTo>
                    <a:pt x="1727980" y="33998"/>
                  </a:lnTo>
                  <a:lnTo>
                    <a:pt x="1656728" y="13522"/>
                  </a:lnTo>
                  <a:lnTo>
                    <a:pt x="1589499" y="2358"/>
                  </a:lnTo>
                  <a:lnTo>
                    <a:pt x="1558277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070318" y="5771398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74" y="189110"/>
                  </a:moveTo>
                  <a:lnTo>
                    <a:pt x="81086" y="189110"/>
                  </a:lnTo>
                  <a:lnTo>
                    <a:pt x="81086" y="527396"/>
                  </a:lnTo>
                  <a:lnTo>
                    <a:pt x="262149" y="415643"/>
                  </a:lnTo>
                  <a:lnTo>
                    <a:pt x="443274" y="415643"/>
                  </a:lnTo>
                  <a:lnTo>
                    <a:pt x="443274" y="189110"/>
                  </a:lnTo>
                  <a:close/>
                </a:path>
                <a:path w="524509" h="527685">
                  <a:moveTo>
                    <a:pt x="443274" y="415643"/>
                  </a:moveTo>
                  <a:lnTo>
                    <a:pt x="262149" y="415643"/>
                  </a:lnTo>
                  <a:lnTo>
                    <a:pt x="443274" y="527396"/>
                  </a:lnTo>
                  <a:lnTo>
                    <a:pt x="443274" y="415643"/>
                  </a:lnTo>
                  <a:close/>
                </a:path>
                <a:path w="524509" h="527685">
                  <a:moveTo>
                    <a:pt x="26214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49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474024" y="4439049"/>
            <a:ext cx="1286501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solidFill>
                  <a:srgbClr val="B51700"/>
                </a:solidFill>
                <a:latin typeface="Arial"/>
                <a:cs typeface="Arial"/>
              </a:rPr>
              <a:t>Production</a:t>
            </a:r>
            <a:r>
              <a:rPr sz="697" b="1" i="1" spc="-24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B51700"/>
                </a:solidFill>
                <a:latin typeface="Arial"/>
                <a:cs typeface="Arial"/>
              </a:rPr>
              <a:t>Server</a:t>
            </a:r>
            <a:r>
              <a:rPr sz="697" b="1" i="1" spc="-21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B51700"/>
                </a:solidFill>
                <a:latin typeface="Arial"/>
                <a:cs typeface="Arial"/>
              </a:rPr>
              <a:t>for</a:t>
            </a:r>
            <a:r>
              <a:rPr sz="697" b="1" i="1" spc="-21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697" b="1" i="1" spc="-6" dirty="0">
                <a:solidFill>
                  <a:srgbClr val="B51700"/>
                </a:solidFill>
                <a:latin typeface="Arial"/>
                <a:cs typeface="Arial"/>
              </a:rPr>
              <a:t>Release</a:t>
            </a:r>
            <a:endParaRPr sz="697">
              <a:latin typeface="Arial"/>
              <a:cs typeface="Arial"/>
            </a:endParaRPr>
          </a:p>
        </p:txBody>
      </p:sp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3950" y="3400579"/>
            <a:ext cx="1990520" cy="953437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6095377" y="4349259"/>
            <a:ext cx="1222194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Integration is</a:t>
            </a:r>
            <a:r>
              <a:rPr sz="697" b="1" i="1" spc="3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built by</a:t>
            </a:r>
            <a:r>
              <a:rPr sz="697" b="1" i="1" spc="3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spc="-6" dirty="0">
                <a:solidFill>
                  <a:srgbClr val="D31876"/>
                </a:solidFill>
                <a:latin typeface="Arial"/>
                <a:cs typeface="Arial"/>
              </a:rPr>
              <a:t>Maven</a:t>
            </a:r>
            <a:endParaRPr sz="697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340713" y="3435301"/>
            <a:ext cx="617259" cy="839441"/>
            <a:chOff x="10455599" y="5665066"/>
            <a:chExt cx="1017905" cy="1384300"/>
          </a:xfrm>
        </p:grpSpPr>
        <p:sp>
          <p:nvSpPr>
            <p:cNvPr id="68" name="object 68"/>
            <p:cNvSpPr/>
            <p:nvPr/>
          </p:nvSpPr>
          <p:spPr>
            <a:xfrm>
              <a:off x="10702145" y="5665066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84" y="189110"/>
                  </a:moveTo>
                  <a:lnTo>
                    <a:pt x="81097" y="189110"/>
                  </a:lnTo>
                  <a:lnTo>
                    <a:pt x="81097" y="527396"/>
                  </a:lnTo>
                  <a:lnTo>
                    <a:pt x="262159" y="415643"/>
                  </a:lnTo>
                  <a:lnTo>
                    <a:pt x="443284" y="415643"/>
                  </a:lnTo>
                  <a:lnTo>
                    <a:pt x="443284" y="189110"/>
                  </a:lnTo>
                  <a:close/>
                </a:path>
                <a:path w="524509" h="527685">
                  <a:moveTo>
                    <a:pt x="443284" y="415643"/>
                  </a:moveTo>
                  <a:lnTo>
                    <a:pt x="262159" y="415643"/>
                  </a:lnTo>
                  <a:lnTo>
                    <a:pt x="443284" y="527396"/>
                  </a:lnTo>
                  <a:lnTo>
                    <a:pt x="443284" y="415643"/>
                  </a:lnTo>
                  <a:close/>
                </a:path>
                <a:path w="524509" h="527685">
                  <a:moveTo>
                    <a:pt x="26215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59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455599" y="6025985"/>
              <a:ext cx="1017905" cy="1023619"/>
            </a:xfrm>
            <a:custGeom>
              <a:avLst/>
              <a:gdLst/>
              <a:ahLst/>
              <a:cxnLst/>
              <a:rect l="l" t="t" r="r" b="b"/>
              <a:pathLst>
                <a:path w="1017904" h="1023620">
                  <a:moveTo>
                    <a:pt x="860118" y="366943"/>
                  </a:moveTo>
                  <a:lnTo>
                    <a:pt x="157354" y="366943"/>
                  </a:lnTo>
                  <a:lnTo>
                    <a:pt x="157354" y="1023341"/>
                  </a:lnTo>
                  <a:lnTo>
                    <a:pt x="508673" y="806500"/>
                  </a:lnTo>
                  <a:lnTo>
                    <a:pt x="860118" y="806500"/>
                  </a:lnTo>
                  <a:lnTo>
                    <a:pt x="860118" y="366943"/>
                  </a:lnTo>
                  <a:close/>
                </a:path>
                <a:path w="1017904" h="1023620">
                  <a:moveTo>
                    <a:pt x="860118" y="806500"/>
                  </a:moveTo>
                  <a:lnTo>
                    <a:pt x="508673" y="806500"/>
                  </a:lnTo>
                  <a:lnTo>
                    <a:pt x="860118" y="1023341"/>
                  </a:lnTo>
                  <a:lnTo>
                    <a:pt x="860118" y="806500"/>
                  </a:lnTo>
                  <a:close/>
                </a:path>
                <a:path w="1017904" h="1023620">
                  <a:moveTo>
                    <a:pt x="508673" y="0"/>
                  </a:moveTo>
                  <a:lnTo>
                    <a:pt x="0" y="366943"/>
                  </a:lnTo>
                  <a:lnTo>
                    <a:pt x="1017464" y="366943"/>
                  </a:lnTo>
                  <a:lnTo>
                    <a:pt x="508673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443957" y="3940488"/>
            <a:ext cx="410864" cy="8435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85" spc="-6" dirty="0">
                <a:solidFill>
                  <a:srgbClr val="0076BA"/>
                </a:solidFill>
                <a:latin typeface="Arial Black"/>
                <a:cs typeface="Arial Black"/>
              </a:rPr>
              <a:t>Application</a:t>
            </a:r>
            <a:endParaRPr sz="485">
              <a:latin typeface="Arial Black"/>
              <a:cs typeface="Arial Black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509476" y="3409673"/>
            <a:ext cx="6173740" cy="992311"/>
            <a:chOff x="5786680" y="5622802"/>
            <a:chExt cx="10180955" cy="1636395"/>
          </a:xfrm>
        </p:grpSpPr>
        <p:sp>
          <p:nvSpPr>
            <p:cNvPr id="72" name="object 72"/>
            <p:cNvSpPr/>
            <p:nvPr/>
          </p:nvSpPr>
          <p:spPr>
            <a:xfrm>
              <a:off x="5786680" y="6007807"/>
              <a:ext cx="1395095" cy="697865"/>
            </a:xfrm>
            <a:custGeom>
              <a:avLst/>
              <a:gdLst/>
              <a:ahLst/>
              <a:cxnLst/>
              <a:rect l="l" t="t" r="r" b="b"/>
              <a:pathLst>
                <a:path w="1395095" h="697865">
                  <a:moveTo>
                    <a:pt x="1046312" y="0"/>
                  </a:moveTo>
                  <a:lnTo>
                    <a:pt x="348771" y="0"/>
                  </a:lnTo>
                  <a:lnTo>
                    <a:pt x="301444" y="3183"/>
                  </a:lnTo>
                  <a:lnTo>
                    <a:pt x="256052" y="12458"/>
                  </a:lnTo>
                  <a:lnTo>
                    <a:pt x="213011" y="27407"/>
                  </a:lnTo>
                  <a:lnTo>
                    <a:pt x="172737" y="47616"/>
                  </a:lnTo>
                  <a:lnTo>
                    <a:pt x="135645" y="72668"/>
                  </a:lnTo>
                  <a:lnTo>
                    <a:pt x="102150" y="102150"/>
                  </a:lnTo>
                  <a:lnTo>
                    <a:pt x="72669" y="135644"/>
                  </a:lnTo>
                  <a:lnTo>
                    <a:pt x="47616" y="172736"/>
                  </a:lnTo>
                  <a:lnTo>
                    <a:pt x="27407" y="213010"/>
                  </a:lnTo>
                  <a:lnTo>
                    <a:pt x="12458" y="256051"/>
                  </a:lnTo>
                  <a:lnTo>
                    <a:pt x="3183" y="301443"/>
                  </a:lnTo>
                  <a:lnTo>
                    <a:pt x="0" y="348770"/>
                  </a:lnTo>
                  <a:lnTo>
                    <a:pt x="3183" y="396097"/>
                  </a:lnTo>
                  <a:lnTo>
                    <a:pt x="12458" y="441489"/>
                  </a:lnTo>
                  <a:lnTo>
                    <a:pt x="27407" y="484529"/>
                  </a:lnTo>
                  <a:lnTo>
                    <a:pt x="47616" y="524803"/>
                  </a:lnTo>
                  <a:lnTo>
                    <a:pt x="72669" y="561895"/>
                  </a:lnTo>
                  <a:lnTo>
                    <a:pt x="102150" y="595390"/>
                  </a:lnTo>
                  <a:lnTo>
                    <a:pt x="135645" y="624871"/>
                  </a:lnTo>
                  <a:lnTo>
                    <a:pt x="172737" y="649924"/>
                  </a:lnTo>
                  <a:lnTo>
                    <a:pt x="213011" y="670133"/>
                  </a:lnTo>
                  <a:lnTo>
                    <a:pt x="256052" y="685082"/>
                  </a:lnTo>
                  <a:lnTo>
                    <a:pt x="301444" y="694357"/>
                  </a:lnTo>
                  <a:lnTo>
                    <a:pt x="348771" y="697541"/>
                  </a:lnTo>
                  <a:lnTo>
                    <a:pt x="1046312" y="697541"/>
                  </a:lnTo>
                  <a:lnTo>
                    <a:pt x="1093639" y="694357"/>
                  </a:lnTo>
                  <a:lnTo>
                    <a:pt x="1139031" y="685082"/>
                  </a:lnTo>
                  <a:lnTo>
                    <a:pt x="1182071" y="670133"/>
                  </a:lnTo>
                  <a:lnTo>
                    <a:pt x="1222345" y="649924"/>
                  </a:lnTo>
                  <a:lnTo>
                    <a:pt x="1259438" y="624871"/>
                  </a:lnTo>
                  <a:lnTo>
                    <a:pt x="1292932" y="595390"/>
                  </a:lnTo>
                  <a:lnTo>
                    <a:pt x="1322413" y="561895"/>
                  </a:lnTo>
                  <a:lnTo>
                    <a:pt x="1347466" y="524803"/>
                  </a:lnTo>
                  <a:lnTo>
                    <a:pt x="1367675" y="484529"/>
                  </a:lnTo>
                  <a:lnTo>
                    <a:pt x="1382625" y="441489"/>
                  </a:lnTo>
                  <a:lnTo>
                    <a:pt x="1391899" y="396097"/>
                  </a:lnTo>
                  <a:lnTo>
                    <a:pt x="1395083" y="348770"/>
                  </a:lnTo>
                  <a:lnTo>
                    <a:pt x="1391899" y="301443"/>
                  </a:lnTo>
                  <a:lnTo>
                    <a:pt x="1382625" y="256051"/>
                  </a:lnTo>
                  <a:lnTo>
                    <a:pt x="1367675" y="213010"/>
                  </a:lnTo>
                  <a:lnTo>
                    <a:pt x="1347466" y="172736"/>
                  </a:lnTo>
                  <a:lnTo>
                    <a:pt x="1322413" y="135644"/>
                  </a:lnTo>
                  <a:lnTo>
                    <a:pt x="1292932" y="102150"/>
                  </a:lnTo>
                  <a:lnTo>
                    <a:pt x="1259438" y="72668"/>
                  </a:lnTo>
                  <a:lnTo>
                    <a:pt x="1222345" y="47616"/>
                  </a:lnTo>
                  <a:lnTo>
                    <a:pt x="1182071" y="27407"/>
                  </a:lnTo>
                  <a:lnTo>
                    <a:pt x="1139031" y="12458"/>
                  </a:lnTo>
                  <a:lnTo>
                    <a:pt x="1093639" y="3183"/>
                  </a:lnTo>
                  <a:lnTo>
                    <a:pt x="1046312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22037" y="6092879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4">
                  <a:moveTo>
                    <a:pt x="443275" y="189110"/>
                  </a:moveTo>
                  <a:lnTo>
                    <a:pt x="81092" y="189110"/>
                  </a:lnTo>
                  <a:lnTo>
                    <a:pt x="81092" y="527396"/>
                  </a:lnTo>
                  <a:lnTo>
                    <a:pt x="262152" y="415643"/>
                  </a:lnTo>
                  <a:lnTo>
                    <a:pt x="443275" y="415643"/>
                  </a:lnTo>
                  <a:lnTo>
                    <a:pt x="443275" y="189110"/>
                  </a:lnTo>
                  <a:close/>
                </a:path>
                <a:path w="524509" h="527684">
                  <a:moveTo>
                    <a:pt x="443275" y="415643"/>
                  </a:moveTo>
                  <a:lnTo>
                    <a:pt x="262152" y="415643"/>
                  </a:lnTo>
                  <a:lnTo>
                    <a:pt x="443275" y="527396"/>
                  </a:lnTo>
                  <a:lnTo>
                    <a:pt x="443275" y="415643"/>
                  </a:lnTo>
                  <a:close/>
                </a:path>
                <a:path w="524509" h="527684">
                  <a:moveTo>
                    <a:pt x="262152" y="0"/>
                  </a:moveTo>
                  <a:lnTo>
                    <a:pt x="0" y="189110"/>
                  </a:lnTo>
                  <a:lnTo>
                    <a:pt x="524369" y="189110"/>
                  </a:lnTo>
                  <a:lnTo>
                    <a:pt x="262152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56897" y="6403318"/>
              <a:ext cx="1636395" cy="0"/>
            </a:xfrm>
            <a:custGeom>
              <a:avLst/>
              <a:gdLst/>
              <a:ahLst/>
              <a:cxnLst/>
              <a:rect l="l" t="t" r="r" b="b"/>
              <a:pathLst>
                <a:path w="1636395">
                  <a:moveTo>
                    <a:pt x="0" y="0"/>
                  </a:moveTo>
                  <a:lnTo>
                    <a:pt x="1615134" y="0"/>
                  </a:lnTo>
                  <a:lnTo>
                    <a:pt x="1636075" y="0"/>
                  </a:lnTo>
                </a:path>
              </a:pathLst>
            </a:custGeom>
            <a:ln w="41883">
              <a:solidFill>
                <a:srgbClr val="D318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972031" y="6315362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18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3943609" y="5622802"/>
              <a:ext cx="2023745" cy="1636395"/>
            </a:xfrm>
            <a:custGeom>
              <a:avLst/>
              <a:gdLst/>
              <a:ahLst/>
              <a:cxnLst/>
              <a:rect l="l" t="t" r="r" b="b"/>
              <a:pathLst>
                <a:path w="2023744" h="1636395">
                  <a:moveTo>
                    <a:pt x="1551280" y="0"/>
                  </a:moveTo>
                  <a:lnTo>
                    <a:pt x="472422" y="0"/>
                  </a:lnTo>
                  <a:lnTo>
                    <a:pt x="407583" y="107"/>
                  </a:lnTo>
                  <a:lnTo>
                    <a:pt x="351218" y="857"/>
                  </a:lnTo>
                  <a:lnTo>
                    <a:pt x="302556" y="2894"/>
                  </a:lnTo>
                  <a:lnTo>
                    <a:pt x="260828" y="6860"/>
                  </a:lnTo>
                  <a:lnTo>
                    <a:pt x="195091" y="23155"/>
                  </a:lnTo>
                  <a:lnTo>
                    <a:pt x="149289" y="44547"/>
                  </a:lnTo>
                  <a:lnTo>
                    <a:pt x="108373" y="73260"/>
                  </a:lnTo>
                  <a:lnTo>
                    <a:pt x="73152" y="108481"/>
                  </a:lnTo>
                  <a:lnTo>
                    <a:pt x="44438" y="149398"/>
                  </a:lnTo>
                  <a:lnTo>
                    <a:pt x="23043" y="195201"/>
                  </a:lnTo>
                  <a:lnTo>
                    <a:pt x="6752" y="260937"/>
                  </a:lnTo>
                  <a:lnTo>
                    <a:pt x="2786" y="302665"/>
                  </a:lnTo>
                  <a:lnTo>
                    <a:pt x="750" y="351325"/>
                  </a:lnTo>
                  <a:lnTo>
                    <a:pt x="0" y="407689"/>
                  </a:lnTo>
                  <a:lnTo>
                    <a:pt x="0" y="1228084"/>
                  </a:lnTo>
                  <a:lnTo>
                    <a:pt x="750" y="1284448"/>
                  </a:lnTo>
                  <a:lnTo>
                    <a:pt x="2786" y="1333109"/>
                  </a:lnTo>
                  <a:lnTo>
                    <a:pt x="6752" y="1374836"/>
                  </a:lnTo>
                  <a:lnTo>
                    <a:pt x="23043" y="1440572"/>
                  </a:lnTo>
                  <a:lnTo>
                    <a:pt x="44438" y="1486375"/>
                  </a:lnTo>
                  <a:lnTo>
                    <a:pt x="73152" y="1527293"/>
                  </a:lnTo>
                  <a:lnTo>
                    <a:pt x="108373" y="1562513"/>
                  </a:lnTo>
                  <a:lnTo>
                    <a:pt x="149289" y="1591226"/>
                  </a:lnTo>
                  <a:lnTo>
                    <a:pt x="195091" y="1612617"/>
                  </a:lnTo>
                  <a:lnTo>
                    <a:pt x="260828" y="1628913"/>
                  </a:lnTo>
                  <a:lnTo>
                    <a:pt x="302556" y="1632879"/>
                  </a:lnTo>
                  <a:lnTo>
                    <a:pt x="351218" y="1634916"/>
                  </a:lnTo>
                  <a:lnTo>
                    <a:pt x="407583" y="1635667"/>
                  </a:lnTo>
                  <a:lnTo>
                    <a:pt x="472422" y="1635774"/>
                  </a:lnTo>
                  <a:lnTo>
                    <a:pt x="1551280" y="1635774"/>
                  </a:lnTo>
                  <a:lnTo>
                    <a:pt x="1616118" y="1635667"/>
                  </a:lnTo>
                  <a:lnTo>
                    <a:pt x="1672482" y="1634916"/>
                  </a:lnTo>
                  <a:lnTo>
                    <a:pt x="1721141" y="1632879"/>
                  </a:lnTo>
                  <a:lnTo>
                    <a:pt x="1762867" y="1628913"/>
                  </a:lnTo>
                  <a:lnTo>
                    <a:pt x="1828601" y="1612617"/>
                  </a:lnTo>
                  <a:lnTo>
                    <a:pt x="1874407" y="1591226"/>
                  </a:lnTo>
                  <a:lnTo>
                    <a:pt x="1915327" y="1562513"/>
                  </a:lnTo>
                  <a:lnTo>
                    <a:pt x="1950547" y="1527293"/>
                  </a:lnTo>
                  <a:lnTo>
                    <a:pt x="1979258" y="1486375"/>
                  </a:lnTo>
                  <a:lnTo>
                    <a:pt x="2000648" y="1440572"/>
                  </a:lnTo>
                  <a:lnTo>
                    <a:pt x="2016947" y="1374836"/>
                  </a:lnTo>
                  <a:lnTo>
                    <a:pt x="2020915" y="1333109"/>
                  </a:lnTo>
                  <a:lnTo>
                    <a:pt x="2022952" y="1284448"/>
                  </a:lnTo>
                  <a:lnTo>
                    <a:pt x="2023703" y="1228084"/>
                  </a:lnTo>
                  <a:lnTo>
                    <a:pt x="2023703" y="407689"/>
                  </a:lnTo>
                  <a:lnTo>
                    <a:pt x="2022952" y="351325"/>
                  </a:lnTo>
                  <a:lnTo>
                    <a:pt x="2020915" y="302665"/>
                  </a:lnTo>
                  <a:lnTo>
                    <a:pt x="2016947" y="260937"/>
                  </a:lnTo>
                  <a:lnTo>
                    <a:pt x="2000648" y="195201"/>
                  </a:lnTo>
                  <a:lnTo>
                    <a:pt x="1979258" y="149398"/>
                  </a:lnTo>
                  <a:lnTo>
                    <a:pt x="1950547" y="108481"/>
                  </a:lnTo>
                  <a:lnTo>
                    <a:pt x="1915327" y="73260"/>
                  </a:lnTo>
                  <a:lnTo>
                    <a:pt x="1874407" y="44547"/>
                  </a:lnTo>
                  <a:lnTo>
                    <a:pt x="1828601" y="23155"/>
                  </a:lnTo>
                  <a:lnTo>
                    <a:pt x="1762867" y="6860"/>
                  </a:lnTo>
                  <a:lnTo>
                    <a:pt x="1721141" y="2894"/>
                  </a:lnTo>
                  <a:lnTo>
                    <a:pt x="1672482" y="857"/>
                  </a:lnTo>
                  <a:lnTo>
                    <a:pt x="1616118" y="107"/>
                  </a:lnTo>
                  <a:lnTo>
                    <a:pt x="1551280" y="0"/>
                  </a:lnTo>
                  <a:close/>
                </a:path>
              </a:pathLst>
            </a:custGeom>
            <a:solidFill>
              <a:srgbClr val="FFF056">
                <a:alpha val="372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693270" y="5739537"/>
              <a:ext cx="524510" cy="527685"/>
            </a:xfrm>
            <a:custGeom>
              <a:avLst/>
              <a:gdLst/>
              <a:ahLst/>
              <a:cxnLst/>
              <a:rect l="l" t="t" r="r" b="b"/>
              <a:pathLst>
                <a:path w="524509" h="527685">
                  <a:moveTo>
                    <a:pt x="443284" y="189110"/>
                  </a:moveTo>
                  <a:lnTo>
                    <a:pt x="81097" y="189110"/>
                  </a:lnTo>
                  <a:lnTo>
                    <a:pt x="81097" y="527397"/>
                  </a:lnTo>
                  <a:lnTo>
                    <a:pt x="262159" y="415643"/>
                  </a:lnTo>
                  <a:lnTo>
                    <a:pt x="443284" y="415643"/>
                  </a:lnTo>
                  <a:lnTo>
                    <a:pt x="443284" y="189110"/>
                  </a:lnTo>
                  <a:close/>
                </a:path>
                <a:path w="524509" h="527685">
                  <a:moveTo>
                    <a:pt x="443284" y="415643"/>
                  </a:moveTo>
                  <a:lnTo>
                    <a:pt x="262159" y="415643"/>
                  </a:lnTo>
                  <a:lnTo>
                    <a:pt x="443284" y="527397"/>
                  </a:lnTo>
                  <a:lnTo>
                    <a:pt x="443284" y="415643"/>
                  </a:lnTo>
                  <a:close/>
                </a:path>
                <a:path w="524509" h="527685">
                  <a:moveTo>
                    <a:pt x="262159" y="0"/>
                  </a:moveTo>
                  <a:lnTo>
                    <a:pt x="0" y="189110"/>
                  </a:lnTo>
                  <a:lnTo>
                    <a:pt x="524371" y="189110"/>
                  </a:lnTo>
                  <a:lnTo>
                    <a:pt x="262159" y="0"/>
                  </a:lnTo>
                  <a:close/>
                </a:path>
              </a:pathLst>
            </a:custGeom>
            <a:solidFill>
              <a:srgbClr val="FEA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4446722" y="6118499"/>
              <a:ext cx="1017905" cy="1023619"/>
            </a:xfrm>
            <a:custGeom>
              <a:avLst/>
              <a:gdLst/>
              <a:ahLst/>
              <a:cxnLst/>
              <a:rect l="l" t="t" r="r" b="b"/>
              <a:pathLst>
                <a:path w="1017905" h="1023620">
                  <a:moveTo>
                    <a:pt x="860120" y="366943"/>
                  </a:moveTo>
                  <a:lnTo>
                    <a:pt x="157356" y="366943"/>
                  </a:lnTo>
                  <a:lnTo>
                    <a:pt x="157356" y="1023341"/>
                  </a:lnTo>
                  <a:lnTo>
                    <a:pt x="508675" y="806500"/>
                  </a:lnTo>
                  <a:lnTo>
                    <a:pt x="860120" y="806500"/>
                  </a:lnTo>
                  <a:lnTo>
                    <a:pt x="860120" y="366943"/>
                  </a:lnTo>
                  <a:close/>
                </a:path>
                <a:path w="1017905" h="1023620">
                  <a:moveTo>
                    <a:pt x="860120" y="806500"/>
                  </a:moveTo>
                  <a:lnTo>
                    <a:pt x="508675" y="806500"/>
                  </a:lnTo>
                  <a:lnTo>
                    <a:pt x="860120" y="1023341"/>
                  </a:lnTo>
                  <a:lnTo>
                    <a:pt x="860120" y="806500"/>
                  </a:lnTo>
                  <a:close/>
                </a:path>
                <a:path w="1017905" h="1023620">
                  <a:moveTo>
                    <a:pt x="508675" y="0"/>
                  </a:moveTo>
                  <a:lnTo>
                    <a:pt x="0" y="366943"/>
                  </a:lnTo>
                  <a:lnTo>
                    <a:pt x="1017466" y="366943"/>
                  </a:lnTo>
                  <a:lnTo>
                    <a:pt x="508675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3410293" y="4094365"/>
            <a:ext cx="1044680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latin typeface="Arial"/>
                <a:cs typeface="Arial"/>
              </a:rPr>
              <a:t>GitHub</a:t>
            </a:r>
            <a:r>
              <a:rPr sz="697" b="1" i="1" spc="6" dirty="0">
                <a:latin typeface="Arial"/>
                <a:cs typeface="Arial"/>
              </a:rPr>
              <a:t> </a:t>
            </a:r>
            <a:r>
              <a:rPr sz="697" b="1" i="1" dirty="0">
                <a:latin typeface="Arial"/>
                <a:cs typeface="Arial"/>
              </a:rPr>
              <a:t>Code</a:t>
            </a:r>
            <a:r>
              <a:rPr sz="697" b="1" i="1" spc="9" dirty="0">
                <a:latin typeface="Arial"/>
                <a:cs typeface="Arial"/>
              </a:rPr>
              <a:t> </a:t>
            </a:r>
            <a:r>
              <a:rPr sz="697" b="1" i="1" spc="-6" dirty="0">
                <a:latin typeface="Arial"/>
                <a:cs typeface="Arial"/>
              </a:rPr>
              <a:t>Repository</a:t>
            </a:r>
            <a:endParaRPr sz="697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864178" y="4020827"/>
            <a:ext cx="410864" cy="8435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85" spc="-6" dirty="0">
                <a:solidFill>
                  <a:srgbClr val="0076BA"/>
                </a:solidFill>
                <a:latin typeface="Arial Black"/>
                <a:cs typeface="Arial Black"/>
              </a:rPr>
              <a:t>Application</a:t>
            </a:r>
            <a:endParaRPr sz="485">
              <a:latin typeface="Arial Black"/>
              <a:cs typeface="Arial Black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51396" y="3685697"/>
            <a:ext cx="10774492" cy="1263012"/>
            <a:chOff x="1073495" y="6077987"/>
            <a:chExt cx="17767935" cy="2082800"/>
          </a:xfrm>
        </p:grpSpPr>
        <p:sp>
          <p:nvSpPr>
            <p:cNvPr id="82" name="object 82"/>
            <p:cNvSpPr/>
            <p:nvPr/>
          </p:nvSpPr>
          <p:spPr>
            <a:xfrm>
              <a:off x="13207126" y="6393948"/>
              <a:ext cx="400050" cy="0"/>
            </a:xfrm>
            <a:custGeom>
              <a:avLst/>
              <a:gdLst/>
              <a:ahLst/>
              <a:cxnLst/>
              <a:rect l="l" t="t" r="r" b="b"/>
              <a:pathLst>
                <a:path w="400050">
                  <a:moveTo>
                    <a:pt x="0" y="0"/>
                  </a:moveTo>
                  <a:lnTo>
                    <a:pt x="379090" y="0"/>
                  </a:lnTo>
                  <a:lnTo>
                    <a:pt x="400031" y="0"/>
                  </a:lnTo>
                </a:path>
              </a:pathLst>
            </a:custGeom>
            <a:ln w="41883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3586214" y="630599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0" y="0"/>
                  </a:moveTo>
                  <a:lnTo>
                    <a:pt x="0" y="175910"/>
                  </a:lnTo>
                  <a:lnTo>
                    <a:pt x="175910" y="879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782936" y="7698898"/>
              <a:ext cx="3401695" cy="0"/>
            </a:xfrm>
            <a:custGeom>
              <a:avLst/>
              <a:gdLst/>
              <a:ahLst/>
              <a:cxnLst/>
              <a:rect l="l" t="t" r="r" b="b"/>
              <a:pathLst>
                <a:path w="3401695">
                  <a:moveTo>
                    <a:pt x="3401234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27967" y="761094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38402" y="7163156"/>
              <a:ext cx="0" cy="542925"/>
            </a:xfrm>
            <a:custGeom>
              <a:avLst/>
              <a:gdLst/>
              <a:ahLst/>
              <a:cxnLst/>
              <a:rect l="l" t="t" r="r" b="b"/>
              <a:pathLst>
                <a:path h="542925">
                  <a:moveTo>
                    <a:pt x="0" y="542572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450446" y="700818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4747979" y="7590090"/>
              <a:ext cx="415290" cy="528320"/>
            </a:xfrm>
            <a:custGeom>
              <a:avLst/>
              <a:gdLst/>
              <a:ahLst/>
              <a:cxnLst/>
              <a:rect l="l" t="t" r="r" b="b"/>
              <a:pathLst>
                <a:path w="415290" h="528320">
                  <a:moveTo>
                    <a:pt x="247081" y="492760"/>
                  </a:moveTo>
                  <a:lnTo>
                    <a:pt x="167879" y="492760"/>
                  </a:lnTo>
                  <a:lnTo>
                    <a:pt x="171921" y="495300"/>
                  </a:lnTo>
                  <a:lnTo>
                    <a:pt x="170068" y="504190"/>
                  </a:lnTo>
                  <a:lnTo>
                    <a:pt x="170370" y="513080"/>
                  </a:lnTo>
                  <a:lnTo>
                    <a:pt x="174031" y="521970"/>
                  </a:lnTo>
                  <a:lnTo>
                    <a:pt x="182256" y="528320"/>
                  </a:lnTo>
                  <a:lnTo>
                    <a:pt x="183659" y="528320"/>
                  </a:lnTo>
                  <a:lnTo>
                    <a:pt x="185156" y="527050"/>
                  </a:lnTo>
                  <a:lnTo>
                    <a:pt x="182004" y="519430"/>
                  </a:lnTo>
                  <a:lnTo>
                    <a:pt x="183408" y="513080"/>
                  </a:lnTo>
                  <a:lnTo>
                    <a:pt x="186591" y="508000"/>
                  </a:lnTo>
                  <a:lnTo>
                    <a:pt x="244762" y="508000"/>
                  </a:lnTo>
                  <a:lnTo>
                    <a:pt x="244892" y="504190"/>
                  </a:lnTo>
                  <a:lnTo>
                    <a:pt x="243039" y="495300"/>
                  </a:lnTo>
                  <a:lnTo>
                    <a:pt x="247081" y="492760"/>
                  </a:lnTo>
                  <a:close/>
                </a:path>
                <a:path w="415290" h="528320">
                  <a:moveTo>
                    <a:pt x="244762" y="508000"/>
                  </a:moveTo>
                  <a:lnTo>
                    <a:pt x="228411" y="508000"/>
                  </a:lnTo>
                  <a:lnTo>
                    <a:pt x="231584" y="513080"/>
                  </a:lnTo>
                  <a:lnTo>
                    <a:pt x="232956" y="519430"/>
                  </a:lnTo>
                  <a:lnTo>
                    <a:pt x="229804" y="527050"/>
                  </a:lnTo>
                  <a:lnTo>
                    <a:pt x="231301" y="528320"/>
                  </a:lnTo>
                  <a:lnTo>
                    <a:pt x="232694" y="528320"/>
                  </a:lnTo>
                  <a:lnTo>
                    <a:pt x="240925" y="521970"/>
                  </a:lnTo>
                  <a:lnTo>
                    <a:pt x="244589" y="513080"/>
                  </a:lnTo>
                  <a:lnTo>
                    <a:pt x="244762" y="508000"/>
                  </a:lnTo>
                  <a:close/>
                </a:path>
                <a:path w="415290" h="528320">
                  <a:moveTo>
                    <a:pt x="319309" y="389890"/>
                  </a:moveTo>
                  <a:lnTo>
                    <a:pt x="95651" y="389890"/>
                  </a:lnTo>
                  <a:lnTo>
                    <a:pt x="105308" y="412750"/>
                  </a:lnTo>
                  <a:lnTo>
                    <a:pt x="120646" y="431800"/>
                  </a:lnTo>
                  <a:lnTo>
                    <a:pt x="140792" y="448310"/>
                  </a:lnTo>
                  <a:lnTo>
                    <a:pt x="164874" y="459740"/>
                  </a:lnTo>
                  <a:lnTo>
                    <a:pt x="153189" y="471170"/>
                  </a:lnTo>
                  <a:lnTo>
                    <a:pt x="153471" y="480060"/>
                  </a:lnTo>
                  <a:lnTo>
                    <a:pt x="158937" y="485140"/>
                  </a:lnTo>
                  <a:lnTo>
                    <a:pt x="153823" y="488950"/>
                  </a:lnTo>
                  <a:lnTo>
                    <a:pt x="148185" y="491490"/>
                  </a:lnTo>
                  <a:lnTo>
                    <a:pt x="132320" y="494030"/>
                  </a:lnTo>
                  <a:lnTo>
                    <a:pt x="119503" y="500380"/>
                  </a:lnTo>
                  <a:lnTo>
                    <a:pt x="111711" y="508000"/>
                  </a:lnTo>
                  <a:lnTo>
                    <a:pt x="109411" y="516890"/>
                  </a:lnTo>
                  <a:lnTo>
                    <a:pt x="113075" y="521970"/>
                  </a:lnTo>
                  <a:lnTo>
                    <a:pt x="119736" y="523240"/>
                  </a:lnTo>
                  <a:lnTo>
                    <a:pt x="125416" y="519430"/>
                  </a:lnTo>
                  <a:lnTo>
                    <a:pt x="129088" y="513080"/>
                  </a:lnTo>
                  <a:lnTo>
                    <a:pt x="129723" y="505460"/>
                  </a:lnTo>
                  <a:lnTo>
                    <a:pt x="137063" y="499110"/>
                  </a:lnTo>
                  <a:lnTo>
                    <a:pt x="147945" y="496570"/>
                  </a:lnTo>
                  <a:lnTo>
                    <a:pt x="159255" y="495300"/>
                  </a:lnTo>
                  <a:lnTo>
                    <a:pt x="167879" y="492760"/>
                  </a:lnTo>
                  <a:lnTo>
                    <a:pt x="274694" y="492760"/>
                  </a:lnTo>
                  <a:lnTo>
                    <a:pt x="266748" y="491490"/>
                  </a:lnTo>
                  <a:lnTo>
                    <a:pt x="261113" y="488950"/>
                  </a:lnTo>
                  <a:lnTo>
                    <a:pt x="256023" y="485140"/>
                  </a:lnTo>
                  <a:lnTo>
                    <a:pt x="261489" y="480060"/>
                  </a:lnTo>
                  <a:lnTo>
                    <a:pt x="261772" y="471170"/>
                  </a:lnTo>
                  <a:lnTo>
                    <a:pt x="250086" y="459740"/>
                  </a:lnTo>
                  <a:lnTo>
                    <a:pt x="274162" y="448310"/>
                  </a:lnTo>
                  <a:lnTo>
                    <a:pt x="294306" y="431800"/>
                  </a:lnTo>
                  <a:lnTo>
                    <a:pt x="309646" y="412750"/>
                  </a:lnTo>
                  <a:lnTo>
                    <a:pt x="319309" y="389890"/>
                  </a:lnTo>
                  <a:close/>
                </a:path>
                <a:path w="415290" h="528320">
                  <a:moveTo>
                    <a:pt x="274694" y="492760"/>
                  </a:moveTo>
                  <a:lnTo>
                    <a:pt x="247081" y="492760"/>
                  </a:lnTo>
                  <a:lnTo>
                    <a:pt x="255704" y="495300"/>
                  </a:lnTo>
                  <a:lnTo>
                    <a:pt x="267011" y="496570"/>
                  </a:lnTo>
                  <a:lnTo>
                    <a:pt x="277892" y="499110"/>
                  </a:lnTo>
                  <a:lnTo>
                    <a:pt x="285237" y="505460"/>
                  </a:lnTo>
                  <a:lnTo>
                    <a:pt x="285873" y="513080"/>
                  </a:lnTo>
                  <a:lnTo>
                    <a:pt x="289544" y="519430"/>
                  </a:lnTo>
                  <a:lnTo>
                    <a:pt x="295225" y="523240"/>
                  </a:lnTo>
                  <a:lnTo>
                    <a:pt x="301886" y="521970"/>
                  </a:lnTo>
                  <a:lnTo>
                    <a:pt x="305547" y="516890"/>
                  </a:lnTo>
                  <a:lnTo>
                    <a:pt x="303246" y="508000"/>
                  </a:lnTo>
                  <a:lnTo>
                    <a:pt x="295452" y="500380"/>
                  </a:lnTo>
                  <a:lnTo>
                    <a:pt x="282640" y="494030"/>
                  </a:lnTo>
                  <a:lnTo>
                    <a:pt x="274694" y="492760"/>
                  </a:lnTo>
                  <a:close/>
                </a:path>
                <a:path w="415290" h="528320">
                  <a:moveTo>
                    <a:pt x="228411" y="508000"/>
                  </a:moveTo>
                  <a:lnTo>
                    <a:pt x="186591" y="508000"/>
                  </a:lnTo>
                  <a:lnTo>
                    <a:pt x="196618" y="513080"/>
                  </a:lnTo>
                  <a:lnTo>
                    <a:pt x="207501" y="514350"/>
                  </a:lnTo>
                  <a:lnTo>
                    <a:pt x="218384" y="513080"/>
                  </a:lnTo>
                  <a:lnTo>
                    <a:pt x="228411" y="508000"/>
                  </a:lnTo>
                  <a:close/>
                </a:path>
                <a:path w="415290" h="528320">
                  <a:moveTo>
                    <a:pt x="88709" y="447040"/>
                  </a:moveTo>
                  <a:lnTo>
                    <a:pt x="70584" y="447040"/>
                  </a:lnTo>
                  <a:lnTo>
                    <a:pt x="69233" y="450850"/>
                  </a:lnTo>
                  <a:lnTo>
                    <a:pt x="64171" y="463550"/>
                  </a:lnTo>
                  <a:lnTo>
                    <a:pt x="58465" y="474980"/>
                  </a:lnTo>
                  <a:lnTo>
                    <a:pt x="53043" y="482600"/>
                  </a:lnTo>
                  <a:lnTo>
                    <a:pt x="48836" y="488950"/>
                  </a:lnTo>
                  <a:lnTo>
                    <a:pt x="47064" y="494030"/>
                  </a:lnTo>
                  <a:lnTo>
                    <a:pt x="49223" y="499110"/>
                  </a:lnTo>
                  <a:lnTo>
                    <a:pt x="53754" y="501650"/>
                  </a:lnTo>
                  <a:lnTo>
                    <a:pt x="59097" y="499110"/>
                  </a:lnTo>
                  <a:lnTo>
                    <a:pt x="78426" y="452120"/>
                  </a:lnTo>
                  <a:lnTo>
                    <a:pt x="78960" y="449580"/>
                  </a:lnTo>
                  <a:lnTo>
                    <a:pt x="81442" y="449580"/>
                  </a:lnTo>
                  <a:lnTo>
                    <a:pt x="87536" y="448310"/>
                  </a:lnTo>
                  <a:lnTo>
                    <a:pt x="88709" y="447040"/>
                  </a:lnTo>
                  <a:close/>
                </a:path>
                <a:path w="415290" h="528320">
                  <a:moveTo>
                    <a:pt x="339280" y="389890"/>
                  </a:moveTo>
                  <a:lnTo>
                    <a:pt x="319309" y="389890"/>
                  </a:lnTo>
                  <a:lnTo>
                    <a:pt x="322140" y="397510"/>
                  </a:lnTo>
                  <a:lnTo>
                    <a:pt x="324512" y="408940"/>
                  </a:lnTo>
                  <a:lnTo>
                    <a:pt x="325691" y="422910"/>
                  </a:lnTo>
                  <a:lnTo>
                    <a:pt x="325707" y="427990"/>
                  </a:lnTo>
                  <a:lnTo>
                    <a:pt x="325372" y="441960"/>
                  </a:lnTo>
                  <a:lnTo>
                    <a:pt x="325120" y="445770"/>
                  </a:lnTo>
                  <a:lnTo>
                    <a:pt x="327424" y="448310"/>
                  </a:lnTo>
                  <a:lnTo>
                    <a:pt x="333476" y="449580"/>
                  </a:lnTo>
                  <a:lnTo>
                    <a:pt x="336000" y="449580"/>
                  </a:lnTo>
                  <a:lnTo>
                    <a:pt x="336534" y="452120"/>
                  </a:lnTo>
                  <a:lnTo>
                    <a:pt x="353884" y="497840"/>
                  </a:lnTo>
                  <a:lnTo>
                    <a:pt x="359123" y="501650"/>
                  </a:lnTo>
                  <a:lnTo>
                    <a:pt x="364657" y="499110"/>
                  </a:lnTo>
                  <a:lnTo>
                    <a:pt x="367865" y="495300"/>
                  </a:lnTo>
                  <a:lnTo>
                    <a:pt x="366124" y="488950"/>
                  </a:lnTo>
                  <a:lnTo>
                    <a:pt x="361026" y="481330"/>
                  </a:lnTo>
                  <a:lnTo>
                    <a:pt x="355486" y="472440"/>
                  </a:lnTo>
                  <a:lnTo>
                    <a:pt x="350166" y="462280"/>
                  </a:lnTo>
                  <a:lnTo>
                    <a:pt x="345727" y="450850"/>
                  </a:lnTo>
                  <a:lnTo>
                    <a:pt x="344366" y="447040"/>
                  </a:lnTo>
                  <a:lnTo>
                    <a:pt x="354541" y="447040"/>
                  </a:lnTo>
                  <a:lnTo>
                    <a:pt x="356795" y="433070"/>
                  </a:lnTo>
                  <a:lnTo>
                    <a:pt x="350963" y="427990"/>
                  </a:lnTo>
                  <a:lnTo>
                    <a:pt x="360093" y="422910"/>
                  </a:lnTo>
                  <a:lnTo>
                    <a:pt x="359402" y="416560"/>
                  </a:lnTo>
                  <a:lnTo>
                    <a:pt x="355078" y="414020"/>
                  </a:lnTo>
                  <a:lnTo>
                    <a:pt x="346353" y="405130"/>
                  </a:lnTo>
                  <a:lnTo>
                    <a:pt x="340502" y="392430"/>
                  </a:lnTo>
                  <a:lnTo>
                    <a:pt x="339280" y="389890"/>
                  </a:lnTo>
                  <a:close/>
                </a:path>
                <a:path w="415290" h="528320">
                  <a:moveTo>
                    <a:pt x="101724" y="342900"/>
                  </a:moveTo>
                  <a:lnTo>
                    <a:pt x="94101" y="347980"/>
                  </a:lnTo>
                  <a:lnTo>
                    <a:pt x="92772" y="359410"/>
                  </a:lnTo>
                  <a:lnTo>
                    <a:pt x="92552" y="361950"/>
                  </a:lnTo>
                  <a:lnTo>
                    <a:pt x="92510" y="365760"/>
                  </a:lnTo>
                  <a:lnTo>
                    <a:pt x="81098" y="378460"/>
                  </a:lnTo>
                  <a:lnTo>
                    <a:pt x="74413" y="392430"/>
                  </a:lnTo>
                  <a:lnTo>
                    <a:pt x="68620" y="405130"/>
                  </a:lnTo>
                  <a:lnTo>
                    <a:pt x="59882" y="414020"/>
                  </a:lnTo>
                  <a:lnTo>
                    <a:pt x="55432" y="416560"/>
                  </a:lnTo>
                  <a:lnTo>
                    <a:pt x="55087" y="422910"/>
                  </a:lnTo>
                  <a:lnTo>
                    <a:pt x="64176" y="427990"/>
                  </a:lnTo>
                  <a:lnTo>
                    <a:pt x="58123" y="431800"/>
                  </a:lnTo>
                  <a:lnTo>
                    <a:pt x="61034" y="450850"/>
                  </a:lnTo>
                  <a:lnTo>
                    <a:pt x="70584" y="447040"/>
                  </a:lnTo>
                  <a:lnTo>
                    <a:pt x="88709" y="447040"/>
                  </a:lnTo>
                  <a:lnTo>
                    <a:pt x="89882" y="445770"/>
                  </a:lnTo>
                  <a:lnTo>
                    <a:pt x="89630" y="441960"/>
                  </a:lnTo>
                  <a:lnTo>
                    <a:pt x="89285" y="427990"/>
                  </a:lnTo>
                  <a:lnTo>
                    <a:pt x="89297" y="422910"/>
                  </a:lnTo>
                  <a:lnTo>
                    <a:pt x="90461" y="408940"/>
                  </a:lnTo>
                  <a:lnTo>
                    <a:pt x="92821" y="397510"/>
                  </a:lnTo>
                  <a:lnTo>
                    <a:pt x="95651" y="389890"/>
                  </a:lnTo>
                  <a:lnTo>
                    <a:pt x="339280" y="389890"/>
                  </a:lnTo>
                  <a:lnTo>
                    <a:pt x="333780" y="378460"/>
                  </a:lnTo>
                  <a:lnTo>
                    <a:pt x="322440" y="365760"/>
                  </a:lnTo>
                  <a:lnTo>
                    <a:pt x="322409" y="361950"/>
                  </a:lnTo>
                  <a:lnTo>
                    <a:pt x="322210" y="359410"/>
                  </a:lnTo>
                  <a:lnTo>
                    <a:pt x="180634" y="359410"/>
                  </a:lnTo>
                  <a:lnTo>
                    <a:pt x="155047" y="356870"/>
                  </a:lnTo>
                  <a:lnTo>
                    <a:pt x="131015" y="353060"/>
                  </a:lnTo>
                  <a:lnTo>
                    <a:pt x="108834" y="346710"/>
                  </a:lnTo>
                  <a:lnTo>
                    <a:pt x="101724" y="342900"/>
                  </a:lnTo>
                  <a:close/>
                </a:path>
                <a:path w="415290" h="528320">
                  <a:moveTo>
                    <a:pt x="354541" y="447040"/>
                  </a:moveTo>
                  <a:lnTo>
                    <a:pt x="344366" y="447040"/>
                  </a:lnTo>
                  <a:lnTo>
                    <a:pt x="353926" y="450850"/>
                  </a:lnTo>
                  <a:lnTo>
                    <a:pt x="354541" y="447040"/>
                  </a:lnTo>
                  <a:close/>
                </a:path>
                <a:path w="415290" h="528320">
                  <a:moveTo>
                    <a:pt x="313016" y="344170"/>
                  </a:moveTo>
                  <a:lnTo>
                    <a:pt x="305791" y="346710"/>
                  </a:lnTo>
                  <a:lnTo>
                    <a:pt x="283669" y="353060"/>
                  </a:lnTo>
                  <a:lnTo>
                    <a:pt x="259714" y="356870"/>
                  </a:lnTo>
                  <a:lnTo>
                    <a:pt x="234220" y="359410"/>
                  </a:lnTo>
                  <a:lnTo>
                    <a:pt x="322210" y="359410"/>
                  </a:lnTo>
                  <a:lnTo>
                    <a:pt x="320901" y="347980"/>
                  </a:lnTo>
                  <a:lnTo>
                    <a:pt x="313016" y="344170"/>
                  </a:lnTo>
                  <a:close/>
                </a:path>
                <a:path w="415290" h="528320">
                  <a:moveTo>
                    <a:pt x="246704" y="345440"/>
                  </a:moveTo>
                  <a:lnTo>
                    <a:pt x="168246" y="345440"/>
                  </a:lnTo>
                  <a:lnTo>
                    <a:pt x="178474" y="346710"/>
                  </a:lnTo>
                  <a:lnTo>
                    <a:pt x="236477" y="346710"/>
                  </a:lnTo>
                  <a:lnTo>
                    <a:pt x="246704" y="345440"/>
                  </a:lnTo>
                  <a:close/>
                </a:path>
                <a:path w="415290" h="528320">
                  <a:moveTo>
                    <a:pt x="208695" y="279400"/>
                  </a:moveTo>
                  <a:lnTo>
                    <a:pt x="206265" y="279400"/>
                  </a:lnTo>
                  <a:lnTo>
                    <a:pt x="204433" y="280670"/>
                  </a:lnTo>
                  <a:lnTo>
                    <a:pt x="170806" y="325120"/>
                  </a:lnTo>
                  <a:lnTo>
                    <a:pt x="166152" y="344170"/>
                  </a:lnTo>
                  <a:lnTo>
                    <a:pt x="167052" y="345440"/>
                  </a:lnTo>
                  <a:lnTo>
                    <a:pt x="247898" y="345440"/>
                  </a:lnTo>
                  <a:lnTo>
                    <a:pt x="248809" y="344170"/>
                  </a:lnTo>
                  <a:lnTo>
                    <a:pt x="224762" y="293370"/>
                  </a:lnTo>
                  <a:lnTo>
                    <a:pt x="208695" y="279400"/>
                  </a:lnTo>
                  <a:close/>
                </a:path>
                <a:path w="415290" h="528320">
                  <a:moveTo>
                    <a:pt x="159231" y="320040"/>
                  </a:moveTo>
                  <a:lnTo>
                    <a:pt x="92018" y="320040"/>
                  </a:lnTo>
                  <a:lnTo>
                    <a:pt x="100048" y="328930"/>
                  </a:lnTo>
                  <a:lnTo>
                    <a:pt x="112114" y="335280"/>
                  </a:lnTo>
                  <a:lnTo>
                    <a:pt x="128997" y="340360"/>
                  </a:lnTo>
                  <a:lnTo>
                    <a:pt x="151482" y="344170"/>
                  </a:lnTo>
                  <a:lnTo>
                    <a:pt x="152529" y="344170"/>
                  </a:lnTo>
                  <a:lnTo>
                    <a:pt x="153492" y="342900"/>
                  </a:lnTo>
                  <a:lnTo>
                    <a:pt x="158645" y="321310"/>
                  </a:lnTo>
                  <a:lnTo>
                    <a:pt x="159231" y="320040"/>
                  </a:lnTo>
                  <a:close/>
                </a:path>
                <a:path w="415290" h="528320">
                  <a:moveTo>
                    <a:pt x="215909" y="100330"/>
                  </a:moveTo>
                  <a:lnTo>
                    <a:pt x="213909" y="102870"/>
                  </a:lnTo>
                  <a:lnTo>
                    <a:pt x="213909" y="266700"/>
                  </a:lnTo>
                  <a:lnTo>
                    <a:pt x="214904" y="269240"/>
                  </a:lnTo>
                  <a:lnTo>
                    <a:pt x="216590" y="269240"/>
                  </a:lnTo>
                  <a:lnTo>
                    <a:pt x="233566" y="284480"/>
                  </a:lnTo>
                  <a:lnTo>
                    <a:pt x="246928" y="300990"/>
                  </a:lnTo>
                  <a:lnTo>
                    <a:pt x="256307" y="321310"/>
                  </a:lnTo>
                  <a:lnTo>
                    <a:pt x="261332" y="342900"/>
                  </a:lnTo>
                  <a:lnTo>
                    <a:pt x="261468" y="342900"/>
                  </a:lnTo>
                  <a:lnTo>
                    <a:pt x="262421" y="344170"/>
                  </a:lnTo>
                  <a:lnTo>
                    <a:pt x="263478" y="344170"/>
                  </a:lnTo>
                  <a:lnTo>
                    <a:pt x="285957" y="340360"/>
                  </a:lnTo>
                  <a:lnTo>
                    <a:pt x="302837" y="335280"/>
                  </a:lnTo>
                  <a:lnTo>
                    <a:pt x="314901" y="328930"/>
                  </a:lnTo>
                  <a:lnTo>
                    <a:pt x="322932" y="320040"/>
                  </a:lnTo>
                  <a:lnTo>
                    <a:pt x="339447" y="320040"/>
                  </a:lnTo>
                  <a:lnTo>
                    <a:pt x="349667" y="313690"/>
                  </a:lnTo>
                  <a:lnTo>
                    <a:pt x="361355" y="302260"/>
                  </a:lnTo>
                  <a:lnTo>
                    <a:pt x="371367" y="289560"/>
                  </a:lnTo>
                  <a:lnTo>
                    <a:pt x="330523" y="289560"/>
                  </a:lnTo>
                  <a:lnTo>
                    <a:pt x="330419" y="273050"/>
                  </a:lnTo>
                  <a:lnTo>
                    <a:pt x="330207" y="260350"/>
                  </a:lnTo>
                  <a:lnTo>
                    <a:pt x="329778" y="242570"/>
                  </a:lnTo>
                  <a:lnTo>
                    <a:pt x="329657" y="238760"/>
                  </a:lnTo>
                  <a:lnTo>
                    <a:pt x="329120" y="227330"/>
                  </a:lnTo>
                  <a:lnTo>
                    <a:pt x="340187" y="224790"/>
                  </a:lnTo>
                  <a:lnTo>
                    <a:pt x="351557" y="220980"/>
                  </a:lnTo>
                  <a:lnTo>
                    <a:pt x="360166" y="212090"/>
                  </a:lnTo>
                  <a:lnTo>
                    <a:pt x="362952" y="199390"/>
                  </a:lnTo>
                  <a:lnTo>
                    <a:pt x="324136" y="199390"/>
                  </a:lnTo>
                  <a:lnTo>
                    <a:pt x="308447" y="162560"/>
                  </a:lnTo>
                  <a:lnTo>
                    <a:pt x="284424" y="132080"/>
                  </a:lnTo>
                  <a:lnTo>
                    <a:pt x="253771" y="110490"/>
                  </a:lnTo>
                  <a:lnTo>
                    <a:pt x="218192" y="101600"/>
                  </a:lnTo>
                  <a:lnTo>
                    <a:pt x="215909" y="100330"/>
                  </a:lnTo>
                  <a:close/>
                </a:path>
                <a:path w="415290" h="528320">
                  <a:moveTo>
                    <a:pt x="10963" y="180340"/>
                  </a:moveTo>
                  <a:lnTo>
                    <a:pt x="6146" y="181610"/>
                  </a:lnTo>
                  <a:lnTo>
                    <a:pt x="0" y="186690"/>
                  </a:lnTo>
                  <a:lnTo>
                    <a:pt x="345" y="191770"/>
                  </a:lnTo>
                  <a:lnTo>
                    <a:pt x="3842" y="195580"/>
                  </a:lnTo>
                  <a:lnTo>
                    <a:pt x="18118" y="209550"/>
                  </a:lnTo>
                  <a:lnTo>
                    <a:pt x="28558" y="223520"/>
                  </a:lnTo>
                  <a:lnTo>
                    <a:pt x="34716" y="233680"/>
                  </a:lnTo>
                  <a:lnTo>
                    <a:pt x="36145" y="236220"/>
                  </a:lnTo>
                  <a:lnTo>
                    <a:pt x="36616" y="237490"/>
                  </a:lnTo>
                  <a:lnTo>
                    <a:pt x="36019" y="238760"/>
                  </a:lnTo>
                  <a:lnTo>
                    <a:pt x="32522" y="238760"/>
                  </a:lnTo>
                  <a:lnTo>
                    <a:pt x="29067" y="240030"/>
                  </a:lnTo>
                  <a:lnTo>
                    <a:pt x="28020" y="242570"/>
                  </a:lnTo>
                  <a:lnTo>
                    <a:pt x="32449" y="250190"/>
                  </a:lnTo>
                  <a:lnTo>
                    <a:pt x="35203" y="256540"/>
                  </a:lnTo>
                  <a:lnTo>
                    <a:pt x="37831" y="262890"/>
                  </a:lnTo>
                  <a:lnTo>
                    <a:pt x="36658" y="266700"/>
                  </a:lnTo>
                  <a:lnTo>
                    <a:pt x="30910" y="269240"/>
                  </a:lnTo>
                  <a:lnTo>
                    <a:pt x="30156" y="273050"/>
                  </a:lnTo>
                  <a:lnTo>
                    <a:pt x="32355" y="275590"/>
                  </a:lnTo>
                  <a:lnTo>
                    <a:pt x="42599" y="288290"/>
                  </a:lnTo>
                  <a:lnTo>
                    <a:pt x="53626" y="302260"/>
                  </a:lnTo>
                  <a:lnTo>
                    <a:pt x="65329" y="313690"/>
                  </a:lnTo>
                  <a:lnTo>
                    <a:pt x="77599" y="321310"/>
                  </a:lnTo>
                  <a:lnTo>
                    <a:pt x="84562" y="322580"/>
                  </a:lnTo>
                  <a:lnTo>
                    <a:pt x="88950" y="322580"/>
                  </a:lnTo>
                  <a:lnTo>
                    <a:pt x="92018" y="320040"/>
                  </a:lnTo>
                  <a:lnTo>
                    <a:pt x="159231" y="320040"/>
                  </a:lnTo>
                  <a:lnTo>
                    <a:pt x="168027" y="300990"/>
                  </a:lnTo>
                  <a:lnTo>
                    <a:pt x="177280" y="289560"/>
                  </a:lnTo>
                  <a:lnTo>
                    <a:pt x="84437" y="289560"/>
                  </a:lnTo>
                  <a:lnTo>
                    <a:pt x="56735" y="250190"/>
                  </a:lnTo>
                  <a:lnTo>
                    <a:pt x="54919" y="237490"/>
                  </a:lnTo>
                  <a:lnTo>
                    <a:pt x="44658" y="237490"/>
                  </a:lnTo>
                  <a:lnTo>
                    <a:pt x="22577" y="194310"/>
                  </a:lnTo>
                  <a:lnTo>
                    <a:pt x="14020" y="184150"/>
                  </a:lnTo>
                  <a:lnTo>
                    <a:pt x="10963" y="180340"/>
                  </a:lnTo>
                  <a:close/>
                </a:path>
                <a:path w="415290" h="528320">
                  <a:moveTo>
                    <a:pt x="339447" y="320040"/>
                  </a:moveTo>
                  <a:lnTo>
                    <a:pt x="322932" y="320040"/>
                  </a:lnTo>
                  <a:lnTo>
                    <a:pt x="326011" y="322580"/>
                  </a:lnTo>
                  <a:lnTo>
                    <a:pt x="330440" y="322580"/>
                  </a:lnTo>
                  <a:lnTo>
                    <a:pt x="337403" y="321310"/>
                  </a:lnTo>
                  <a:lnTo>
                    <a:pt x="339447" y="320040"/>
                  </a:lnTo>
                  <a:close/>
                </a:path>
                <a:path w="415290" h="528320">
                  <a:moveTo>
                    <a:pt x="64029" y="109220"/>
                  </a:moveTo>
                  <a:lnTo>
                    <a:pt x="61851" y="110490"/>
                  </a:lnTo>
                  <a:lnTo>
                    <a:pt x="61977" y="111760"/>
                  </a:lnTo>
                  <a:lnTo>
                    <a:pt x="61291" y="130810"/>
                  </a:lnTo>
                  <a:lnTo>
                    <a:pt x="58257" y="154940"/>
                  </a:lnTo>
                  <a:lnTo>
                    <a:pt x="54591" y="177800"/>
                  </a:lnTo>
                  <a:lnTo>
                    <a:pt x="52008" y="199390"/>
                  </a:lnTo>
                  <a:lnTo>
                    <a:pt x="54794" y="212090"/>
                  </a:lnTo>
                  <a:lnTo>
                    <a:pt x="63403" y="220980"/>
                  </a:lnTo>
                  <a:lnTo>
                    <a:pt x="74773" y="224790"/>
                  </a:lnTo>
                  <a:lnTo>
                    <a:pt x="85840" y="227330"/>
                  </a:lnTo>
                  <a:lnTo>
                    <a:pt x="85302" y="238760"/>
                  </a:lnTo>
                  <a:lnTo>
                    <a:pt x="85181" y="242570"/>
                  </a:lnTo>
                  <a:lnTo>
                    <a:pt x="84750" y="260350"/>
                  </a:lnTo>
                  <a:lnTo>
                    <a:pt x="84536" y="273050"/>
                  </a:lnTo>
                  <a:lnTo>
                    <a:pt x="84437" y="289560"/>
                  </a:lnTo>
                  <a:lnTo>
                    <a:pt x="177280" y="289560"/>
                  </a:lnTo>
                  <a:lnTo>
                    <a:pt x="181393" y="284480"/>
                  </a:lnTo>
                  <a:lnTo>
                    <a:pt x="198370" y="269240"/>
                  </a:lnTo>
                  <a:lnTo>
                    <a:pt x="200056" y="269240"/>
                  </a:lnTo>
                  <a:lnTo>
                    <a:pt x="201051" y="266700"/>
                  </a:lnTo>
                  <a:lnTo>
                    <a:pt x="201051" y="199390"/>
                  </a:lnTo>
                  <a:lnTo>
                    <a:pt x="90824" y="199390"/>
                  </a:lnTo>
                  <a:lnTo>
                    <a:pt x="79735" y="198120"/>
                  </a:lnTo>
                  <a:lnTo>
                    <a:pt x="71851" y="194310"/>
                  </a:lnTo>
                  <a:lnTo>
                    <a:pt x="72238" y="185420"/>
                  </a:lnTo>
                  <a:lnTo>
                    <a:pt x="76794" y="161290"/>
                  </a:lnTo>
                  <a:lnTo>
                    <a:pt x="85956" y="137160"/>
                  </a:lnTo>
                  <a:lnTo>
                    <a:pt x="96338" y="116840"/>
                  </a:lnTo>
                  <a:lnTo>
                    <a:pt x="99076" y="111760"/>
                  </a:lnTo>
                  <a:lnTo>
                    <a:pt x="67254" y="111760"/>
                  </a:lnTo>
                  <a:lnTo>
                    <a:pt x="64029" y="109220"/>
                  </a:lnTo>
                  <a:close/>
                </a:path>
                <a:path w="415290" h="528320">
                  <a:moveTo>
                    <a:pt x="362020" y="234950"/>
                  </a:moveTo>
                  <a:lnTo>
                    <a:pt x="360125" y="236220"/>
                  </a:lnTo>
                  <a:lnTo>
                    <a:pt x="359936" y="238760"/>
                  </a:lnTo>
                  <a:lnTo>
                    <a:pt x="358221" y="250190"/>
                  </a:lnTo>
                  <a:lnTo>
                    <a:pt x="353664" y="264160"/>
                  </a:lnTo>
                  <a:lnTo>
                    <a:pt x="344891" y="279400"/>
                  </a:lnTo>
                  <a:lnTo>
                    <a:pt x="330523" y="289560"/>
                  </a:lnTo>
                  <a:lnTo>
                    <a:pt x="371367" y="289560"/>
                  </a:lnTo>
                  <a:lnTo>
                    <a:pt x="372368" y="288290"/>
                  </a:lnTo>
                  <a:lnTo>
                    <a:pt x="382606" y="275590"/>
                  </a:lnTo>
                  <a:lnTo>
                    <a:pt x="384805" y="273050"/>
                  </a:lnTo>
                  <a:lnTo>
                    <a:pt x="384040" y="269240"/>
                  </a:lnTo>
                  <a:lnTo>
                    <a:pt x="378292" y="266700"/>
                  </a:lnTo>
                  <a:lnTo>
                    <a:pt x="377129" y="262890"/>
                  </a:lnTo>
                  <a:lnTo>
                    <a:pt x="379758" y="256540"/>
                  </a:lnTo>
                  <a:lnTo>
                    <a:pt x="382511" y="250190"/>
                  </a:lnTo>
                  <a:lnTo>
                    <a:pt x="386941" y="242570"/>
                  </a:lnTo>
                  <a:lnTo>
                    <a:pt x="385894" y="240030"/>
                  </a:lnTo>
                  <a:lnTo>
                    <a:pt x="382428" y="238760"/>
                  </a:lnTo>
                  <a:lnTo>
                    <a:pt x="378941" y="238760"/>
                  </a:lnTo>
                  <a:lnTo>
                    <a:pt x="378344" y="237490"/>
                  </a:lnTo>
                  <a:lnTo>
                    <a:pt x="370292" y="237490"/>
                  </a:lnTo>
                  <a:lnTo>
                    <a:pt x="370616" y="236220"/>
                  </a:lnTo>
                  <a:lnTo>
                    <a:pt x="362020" y="234950"/>
                  </a:lnTo>
                  <a:close/>
                </a:path>
                <a:path w="415290" h="528320">
                  <a:moveTo>
                    <a:pt x="52930" y="234950"/>
                  </a:moveTo>
                  <a:lnTo>
                    <a:pt x="44333" y="236220"/>
                  </a:lnTo>
                  <a:lnTo>
                    <a:pt x="44658" y="237490"/>
                  </a:lnTo>
                  <a:lnTo>
                    <a:pt x="54919" y="237490"/>
                  </a:lnTo>
                  <a:lnTo>
                    <a:pt x="54825" y="236220"/>
                  </a:lnTo>
                  <a:lnTo>
                    <a:pt x="52930" y="234950"/>
                  </a:lnTo>
                  <a:close/>
                </a:path>
                <a:path w="415290" h="528320">
                  <a:moveTo>
                    <a:pt x="403987" y="180340"/>
                  </a:moveTo>
                  <a:lnTo>
                    <a:pt x="400940" y="184150"/>
                  </a:lnTo>
                  <a:lnTo>
                    <a:pt x="392379" y="194310"/>
                  </a:lnTo>
                  <a:lnTo>
                    <a:pt x="384532" y="205740"/>
                  </a:lnTo>
                  <a:lnTo>
                    <a:pt x="377534" y="218440"/>
                  </a:lnTo>
                  <a:lnTo>
                    <a:pt x="371517" y="233680"/>
                  </a:lnTo>
                  <a:lnTo>
                    <a:pt x="370292" y="237490"/>
                  </a:lnTo>
                  <a:lnTo>
                    <a:pt x="378344" y="237490"/>
                  </a:lnTo>
                  <a:lnTo>
                    <a:pt x="378815" y="236220"/>
                  </a:lnTo>
                  <a:lnTo>
                    <a:pt x="380245" y="233680"/>
                  </a:lnTo>
                  <a:lnTo>
                    <a:pt x="386403" y="223520"/>
                  </a:lnTo>
                  <a:lnTo>
                    <a:pt x="396843" y="209550"/>
                  </a:lnTo>
                  <a:lnTo>
                    <a:pt x="411118" y="195580"/>
                  </a:lnTo>
                  <a:lnTo>
                    <a:pt x="414615" y="191770"/>
                  </a:lnTo>
                  <a:lnTo>
                    <a:pt x="414961" y="186690"/>
                  </a:lnTo>
                  <a:lnTo>
                    <a:pt x="408814" y="181610"/>
                  </a:lnTo>
                  <a:lnTo>
                    <a:pt x="403987" y="180340"/>
                  </a:lnTo>
                  <a:close/>
                </a:path>
                <a:path w="415290" h="528320">
                  <a:moveTo>
                    <a:pt x="199051" y="100330"/>
                  </a:moveTo>
                  <a:lnTo>
                    <a:pt x="196768" y="101600"/>
                  </a:lnTo>
                  <a:lnTo>
                    <a:pt x="161189" y="110490"/>
                  </a:lnTo>
                  <a:lnTo>
                    <a:pt x="130536" y="132080"/>
                  </a:lnTo>
                  <a:lnTo>
                    <a:pt x="106513" y="162560"/>
                  </a:lnTo>
                  <a:lnTo>
                    <a:pt x="90824" y="199390"/>
                  </a:lnTo>
                  <a:lnTo>
                    <a:pt x="201051" y="199390"/>
                  </a:lnTo>
                  <a:lnTo>
                    <a:pt x="201051" y="102870"/>
                  </a:lnTo>
                  <a:lnTo>
                    <a:pt x="199051" y="100330"/>
                  </a:lnTo>
                  <a:close/>
                </a:path>
                <a:path w="415290" h="528320">
                  <a:moveTo>
                    <a:pt x="335183" y="0"/>
                  </a:moveTo>
                  <a:lnTo>
                    <a:pt x="318648" y="36830"/>
                  </a:lnTo>
                  <a:lnTo>
                    <a:pt x="316629" y="57150"/>
                  </a:lnTo>
                  <a:lnTo>
                    <a:pt x="317665" y="74930"/>
                  </a:lnTo>
                  <a:lnTo>
                    <a:pt x="319331" y="85090"/>
                  </a:lnTo>
                  <a:lnTo>
                    <a:pt x="320200" y="88900"/>
                  </a:lnTo>
                  <a:lnTo>
                    <a:pt x="318441" y="91440"/>
                  </a:lnTo>
                  <a:lnTo>
                    <a:pt x="312220" y="95250"/>
                  </a:lnTo>
                  <a:lnTo>
                    <a:pt x="309749" y="96520"/>
                  </a:lnTo>
                  <a:lnTo>
                    <a:pt x="308933" y="99060"/>
                  </a:lnTo>
                  <a:lnTo>
                    <a:pt x="328999" y="137160"/>
                  </a:lnTo>
                  <a:lnTo>
                    <a:pt x="342712" y="185420"/>
                  </a:lnTo>
                  <a:lnTo>
                    <a:pt x="343109" y="194310"/>
                  </a:lnTo>
                  <a:lnTo>
                    <a:pt x="335225" y="198120"/>
                  </a:lnTo>
                  <a:lnTo>
                    <a:pt x="324136" y="199390"/>
                  </a:lnTo>
                  <a:lnTo>
                    <a:pt x="362952" y="199390"/>
                  </a:lnTo>
                  <a:lnTo>
                    <a:pt x="360368" y="179070"/>
                  </a:lnTo>
                  <a:lnTo>
                    <a:pt x="356698" y="154940"/>
                  </a:lnTo>
                  <a:lnTo>
                    <a:pt x="353661" y="130810"/>
                  </a:lnTo>
                  <a:lnTo>
                    <a:pt x="352973" y="111760"/>
                  </a:lnTo>
                  <a:lnTo>
                    <a:pt x="347706" y="111760"/>
                  </a:lnTo>
                  <a:lnTo>
                    <a:pt x="345622" y="110490"/>
                  </a:lnTo>
                  <a:lnTo>
                    <a:pt x="345036" y="102870"/>
                  </a:lnTo>
                  <a:lnTo>
                    <a:pt x="344581" y="95250"/>
                  </a:lnTo>
                  <a:lnTo>
                    <a:pt x="344582" y="88900"/>
                  </a:lnTo>
                  <a:lnTo>
                    <a:pt x="344787" y="83820"/>
                  </a:lnTo>
                  <a:lnTo>
                    <a:pt x="331958" y="83820"/>
                  </a:lnTo>
                  <a:lnTo>
                    <a:pt x="331204" y="82550"/>
                  </a:lnTo>
                  <a:lnTo>
                    <a:pt x="330203" y="73660"/>
                  </a:lnTo>
                  <a:lnTo>
                    <a:pt x="337345" y="26670"/>
                  </a:lnTo>
                  <a:lnTo>
                    <a:pt x="345633" y="10160"/>
                  </a:lnTo>
                  <a:lnTo>
                    <a:pt x="343999" y="3810"/>
                  </a:lnTo>
                  <a:lnTo>
                    <a:pt x="335183" y="0"/>
                  </a:lnTo>
                  <a:close/>
                </a:path>
                <a:path w="415290" h="528320">
                  <a:moveTo>
                    <a:pt x="74385" y="78740"/>
                  </a:moveTo>
                  <a:lnTo>
                    <a:pt x="70113" y="81280"/>
                  </a:lnTo>
                  <a:lnTo>
                    <a:pt x="70573" y="92710"/>
                  </a:lnTo>
                  <a:lnTo>
                    <a:pt x="69914" y="102870"/>
                  </a:lnTo>
                  <a:lnTo>
                    <a:pt x="69338" y="110490"/>
                  </a:lnTo>
                  <a:lnTo>
                    <a:pt x="67254" y="111760"/>
                  </a:lnTo>
                  <a:lnTo>
                    <a:pt x="99076" y="111760"/>
                  </a:lnTo>
                  <a:lnTo>
                    <a:pt x="104551" y="101600"/>
                  </a:lnTo>
                  <a:lnTo>
                    <a:pt x="106028" y="99060"/>
                  </a:lnTo>
                  <a:lnTo>
                    <a:pt x="105211" y="96520"/>
                  </a:lnTo>
                  <a:lnTo>
                    <a:pt x="102729" y="95250"/>
                  </a:lnTo>
                  <a:lnTo>
                    <a:pt x="96515" y="91440"/>
                  </a:lnTo>
                  <a:lnTo>
                    <a:pt x="94758" y="88900"/>
                  </a:lnTo>
                  <a:lnTo>
                    <a:pt x="95629" y="85090"/>
                  </a:lnTo>
                  <a:lnTo>
                    <a:pt x="95837" y="83820"/>
                  </a:lnTo>
                  <a:lnTo>
                    <a:pt x="83002" y="83820"/>
                  </a:lnTo>
                  <a:lnTo>
                    <a:pt x="80845" y="82550"/>
                  </a:lnTo>
                  <a:lnTo>
                    <a:pt x="79327" y="81280"/>
                  </a:lnTo>
                  <a:lnTo>
                    <a:pt x="74385" y="78740"/>
                  </a:lnTo>
                  <a:close/>
                </a:path>
                <a:path w="415290" h="528320">
                  <a:moveTo>
                    <a:pt x="350931" y="109220"/>
                  </a:moveTo>
                  <a:lnTo>
                    <a:pt x="347706" y="111760"/>
                  </a:lnTo>
                  <a:lnTo>
                    <a:pt x="352973" y="111760"/>
                  </a:lnTo>
                  <a:lnTo>
                    <a:pt x="353109" y="110490"/>
                  </a:lnTo>
                  <a:lnTo>
                    <a:pt x="350931" y="109220"/>
                  </a:lnTo>
                  <a:close/>
                </a:path>
                <a:path w="415290" h="528320">
                  <a:moveTo>
                    <a:pt x="79777" y="0"/>
                  </a:moveTo>
                  <a:lnTo>
                    <a:pt x="70961" y="3810"/>
                  </a:lnTo>
                  <a:lnTo>
                    <a:pt x="69317" y="10160"/>
                  </a:lnTo>
                  <a:lnTo>
                    <a:pt x="71955" y="13970"/>
                  </a:lnTo>
                  <a:lnTo>
                    <a:pt x="74139" y="17780"/>
                  </a:lnTo>
                  <a:lnTo>
                    <a:pt x="84547" y="58420"/>
                  </a:lnTo>
                  <a:lnTo>
                    <a:pt x="84887" y="64770"/>
                  </a:lnTo>
                  <a:lnTo>
                    <a:pt x="84756" y="73660"/>
                  </a:lnTo>
                  <a:lnTo>
                    <a:pt x="83861" y="82550"/>
                  </a:lnTo>
                  <a:lnTo>
                    <a:pt x="83002" y="83820"/>
                  </a:lnTo>
                  <a:lnTo>
                    <a:pt x="95837" y="83820"/>
                  </a:lnTo>
                  <a:lnTo>
                    <a:pt x="97295" y="74930"/>
                  </a:lnTo>
                  <a:lnTo>
                    <a:pt x="98333" y="57150"/>
                  </a:lnTo>
                  <a:lnTo>
                    <a:pt x="96328" y="36830"/>
                  </a:lnTo>
                  <a:lnTo>
                    <a:pt x="92219" y="19050"/>
                  </a:lnTo>
                  <a:lnTo>
                    <a:pt x="86950" y="6350"/>
                  </a:lnTo>
                  <a:lnTo>
                    <a:pt x="84897" y="2540"/>
                  </a:lnTo>
                  <a:lnTo>
                    <a:pt x="79777" y="0"/>
                  </a:lnTo>
                  <a:close/>
                </a:path>
                <a:path w="415290" h="528320">
                  <a:moveTo>
                    <a:pt x="340565" y="78740"/>
                  </a:moveTo>
                  <a:lnTo>
                    <a:pt x="331958" y="83820"/>
                  </a:lnTo>
                  <a:lnTo>
                    <a:pt x="344787" y="83820"/>
                  </a:lnTo>
                  <a:lnTo>
                    <a:pt x="344890" y="81280"/>
                  </a:lnTo>
                  <a:lnTo>
                    <a:pt x="340565" y="7874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655470" y="8072690"/>
              <a:ext cx="5047615" cy="0"/>
            </a:xfrm>
            <a:custGeom>
              <a:avLst/>
              <a:gdLst/>
              <a:ahLst/>
              <a:cxnLst/>
              <a:rect l="l" t="t" r="r" b="b"/>
              <a:pathLst>
                <a:path w="5047615">
                  <a:moveTo>
                    <a:pt x="5047076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500504" y="7984735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61450" y="7165707"/>
              <a:ext cx="0" cy="953769"/>
            </a:xfrm>
            <a:custGeom>
              <a:avLst/>
              <a:gdLst/>
              <a:ahLst/>
              <a:cxnLst/>
              <a:rect l="l" t="t" r="r" b="b"/>
              <a:pathLst>
                <a:path h="953770">
                  <a:moveTo>
                    <a:pt x="0" y="95323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73495" y="7010738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628432" y="6093036"/>
              <a:ext cx="556895" cy="524510"/>
            </a:xfrm>
            <a:custGeom>
              <a:avLst/>
              <a:gdLst/>
              <a:ahLst/>
              <a:cxnLst/>
              <a:rect l="l" t="t" r="r" b="b"/>
              <a:pathLst>
                <a:path w="556894" h="524509">
                  <a:moveTo>
                    <a:pt x="200924" y="505803"/>
                  </a:moveTo>
                  <a:lnTo>
                    <a:pt x="147848" y="505803"/>
                  </a:lnTo>
                  <a:lnTo>
                    <a:pt x="168549" y="524245"/>
                  </a:lnTo>
                  <a:lnTo>
                    <a:pt x="183821" y="524507"/>
                  </a:lnTo>
                  <a:lnTo>
                    <a:pt x="200924" y="505803"/>
                  </a:lnTo>
                  <a:close/>
                </a:path>
                <a:path w="556894" h="524509">
                  <a:moveTo>
                    <a:pt x="0" y="299364"/>
                  </a:moveTo>
                  <a:lnTo>
                    <a:pt x="2502" y="305502"/>
                  </a:lnTo>
                  <a:lnTo>
                    <a:pt x="20994" y="345217"/>
                  </a:lnTo>
                  <a:lnTo>
                    <a:pt x="41971" y="383437"/>
                  </a:lnTo>
                  <a:lnTo>
                    <a:pt x="63794" y="421802"/>
                  </a:lnTo>
                  <a:lnTo>
                    <a:pt x="84824" y="461954"/>
                  </a:lnTo>
                  <a:lnTo>
                    <a:pt x="110926" y="504539"/>
                  </a:lnTo>
                  <a:lnTo>
                    <a:pt x="127712" y="512999"/>
                  </a:lnTo>
                  <a:lnTo>
                    <a:pt x="138809" y="506899"/>
                  </a:lnTo>
                  <a:lnTo>
                    <a:pt x="147848" y="505803"/>
                  </a:lnTo>
                  <a:lnTo>
                    <a:pt x="200924" y="505803"/>
                  </a:lnTo>
                  <a:lnTo>
                    <a:pt x="208706" y="497293"/>
                  </a:lnTo>
                  <a:lnTo>
                    <a:pt x="258243" y="433307"/>
                  </a:lnTo>
                  <a:lnTo>
                    <a:pt x="276295" y="409037"/>
                  </a:lnTo>
                  <a:lnTo>
                    <a:pt x="303603" y="373683"/>
                  </a:lnTo>
                  <a:lnTo>
                    <a:pt x="305495" y="371277"/>
                  </a:lnTo>
                  <a:lnTo>
                    <a:pt x="159126" y="371277"/>
                  </a:lnTo>
                  <a:lnTo>
                    <a:pt x="155785" y="367290"/>
                  </a:lnTo>
                  <a:lnTo>
                    <a:pt x="153021" y="364188"/>
                  </a:lnTo>
                  <a:lnTo>
                    <a:pt x="150466" y="360947"/>
                  </a:lnTo>
                  <a:lnTo>
                    <a:pt x="136273" y="342313"/>
                  </a:lnTo>
                  <a:lnTo>
                    <a:pt x="110542" y="307104"/>
                  </a:lnTo>
                  <a:lnTo>
                    <a:pt x="105461" y="300546"/>
                  </a:lnTo>
                  <a:lnTo>
                    <a:pt x="2889" y="300546"/>
                  </a:lnTo>
                  <a:lnTo>
                    <a:pt x="0" y="299364"/>
                  </a:lnTo>
                  <a:close/>
                </a:path>
                <a:path w="556894" h="524509">
                  <a:moveTo>
                    <a:pt x="501942" y="0"/>
                  </a:moveTo>
                  <a:lnTo>
                    <a:pt x="467626" y="28591"/>
                  </a:lnTo>
                  <a:lnTo>
                    <a:pt x="434122" y="62910"/>
                  </a:lnTo>
                  <a:lnTo>
                    <a:pt x="393624" y="106070"/>
                  </a:lnTo>
                  <a:lnTo>
                    <a:pt x="349061" y="154689"/>
                  </a:lnTo>
                  <a:lnTo>
                    <a:pt x="303360" y="205384"/>
                  </a:lnTo>
                  <a:lnTo>
                    <a:pt x="259450" y="254776"/>
                  </a:lnTo>
                  <a:lnTo>
                    <a:pt x="220259" y="299481"/>
                  </a:lnTo>
                  <a:lnTo>
                    <a:pt x="188714" y="336118"/>
                  </a:lnTo>
                  <a:lnTo>
                    <a:pt x="165157" y="364507"/>
                  </a:lnTo>
                  <a:lnTo>
                    <a:pt x="162382" y="367539"/>
                  </a:lnTo>
                  <a:lnTo>
                    <a:pt x="159126" y="371277"/>
                  </a:lnTo>
                  <a:lnTo>
                    <a:pt x="305495" y="371277"/>
                  </a:lnTo>
                  <a:lnTo>
                    <a:pt x="337590" y="330462"/>
                  </a:lnTo>
                  <a:lnTo>
                    <a:pt x="375677" y="282589"/>
                  </a:lnTo>
                  <a:lnTo>
                    <a:pt x="415286" y="233282"/>
                  </a:lnTo>
                  <a:lnTo>
                    <a:pt x="453841" y="185756"/>
                  </a:lnTo>
                  <a:lnTo>
                    <a:pt x="488762" y="143228"/>
                  </a:lnTo>
                  <a:lnTo>
                    <a:pt x="517474" y="108913"/>
                  </a:lnTo>
                  <a:lnTo>
                    <a:pt x="542789" y="80120"/>
                  </a:lnTo>
                  <a:lnTo>
                    <a:pt x="547930" y="74267"/>
                  </a:lnTo>
                  <a:lnTo>
                    <a:pt x="551564" y="66902"/>
                  </a:lnTo>
                  <a:lnTo>
                    <a:pt x="555466" y="58655"/>
                  </a:lnTo>
                  <a:lnTo>
                    <a:pt x="556539" y="53370"/>
                  </a:lnTo>
                  <a:lnTo>
                    <a:pt x="554425" y="48581"/>
                  </a:lnTo>
                  <a:lnTo>
                    <a:pt x="548768" y="41819"/>
                  </a:lnTo>
                  <a:lnTo>
                    <a:pt x="545051" y="37599"/>
                  </a:lnTo>
                  <a:lnTo>
                    <a:pt x="544530" y="37483"/>
                  </a:lnTo>
                  <a:lnTo>
                    <a:pt x="525324" y="37483"/>
                  </a:lnTo>
                  <a:lnTo>
                    <a:pt x="520141" y="31570"/>
                  </a:lnTo>
                  <a:lnTo>
                    <a:pt x="521491" y="19954"/>
                  </a:lnTo>
                  <a:lnTo>
                    <a:pt x="520947" y="17222"/>
                  </a:lnTo>
                  <a:lnTo>
                    <a:pt x="516497" y="11964"/>
                  </a:lnTo>
                  <a:lnTo>
                    <a:pt x="505869" y="2873"/>
                  </a:lnTo>
                  <a:lnTo>
                    <a:pt x="501942" y="0"/>
                  </a:lnTo>
                  <a:close/>
                </a:path>
                <a:path w="556894" h="524509">
                  <a:moveTo>
                    <a:pt x="65537" y="254261"/>
                  </a:moveTo>
                  <a:lnTo>
                    <a:pt x="60647" y="254404"/>
                  </a:lnTo>
                  <a:lnTo>
                    <a:pt x="49600" y="257817"/>
                  </a:lnTo>
                  <a:lnTo>
                    <a:pt x="42302" y="257848"/>
                  </a:lnTo>
                  <a:lnTo>
                    <a:pt x="35297" y="262240"/>
                  </a:lnTo>
                  <a:lnTo>
                    <a:pt x="32847" y="265095"/>
                  </a:lnTo>
                  <a:lnTo>
                    <a:pt x="36040" y="269636"/>
                  </a:lnTo>
                  <a:lnTo>
                    <a:pt x="36470" y="274059"/>
                  </a:lnTo>
                  <a:lnTo>
                    <a:pt x="33519" y="277213"/>
                  </a:lnTo>
                  <a:lnTo>
                    <a:pt x="25732" y="279339"/>
                  </a:lnTo>
                  <a:lnTo>
                    <a:pt x="15902" y="281746"/>
                  </a:lnTo>
                  <a:lnTo>
                    <a:pt x="6827" y="285744"/>
                  </a:lnTo>
                  <a:lnTo>
                    <a:pt x="4450" y="287346"/>
                  </a:lnTo>
                  <a:lnTo>
                    <a:pt x="8984" y="293859"/>
                  </a:lnTo>
                  <a:lnTo>
                    <a:pt x="2889" y="300546"/>
                  </a:lnTo>
                  <a:lnTo>
                    <a:pt x="105461" y="300546"/>
                  </a:lnTo>
                  <a:lnTo>
                    <a:pt x="96196" y="288585"/>
                  </a:lnTo>
                  <a:lnTo>
                    <a:pt x="89801" y="281020"/>
                  </a:lnTo>
                  <a:lnTo>
                    <a:pt x="83140" y="273656"/>
                  </a:lnTo>
                  <a:lnTo>
                    <a:pt x="76386" y="266358"/>
                  </a:lnTo>
                  <a:lnTo>
                    <a:pt x="69715" y="258992"/>
                  </a:lnTo>
                  <a:lnTo>
                    <a:pt x="65537" y="254261"/>
                  </a:lnTo>
                  <a:close/>
                </a:path>
                <a:path w="556894" h="524509">
                  <a:moveTo>
                    <a:pt x="541177" y="36736"/>
                  </a:moveTo>
                  <a:lnTo>
                    <a:pt x="525324" y="37483"/>
                  </a:lnTo>
                  <a:lnTo>
                    <a:pt x="544530" y="37483"/>
                  </a:lnTo>
                  <a:lnTo>
                    <a:pt x="541177" y="36736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6667073" y="6440689"/>
              <a:ext cx="400050" cy="0"/>
            </a:xfrm>
            <a:custGeom>
              <a:avLst/>
              <a:gdLst/>
              <a:ahLst/>
              <a:cxnLst/>
              <a:rect l="l" t="t" r="r" b="b"/>
              <a:pathLst>
                <a:path w="400050">
                  <a:moveTo>
                    <a:pt x="0" y="0"/>
                  </a:moveTo>
                  <a:lnTo>
                    <a:pt x="379090" y="0"/>
                  </a:lnTo>
                  <a:lnTo>
                    <a:pt x="400031" y="0"/>
                  </a:lnTo>
                </a:path>
              </a:pathLst>
            </a:custGeom>
            <a:ln w="41883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6084538" y="6177159"/>
              <a:ext cx="1137920" cy="524510"/>
            </a:xfrm>
            <a:custGeom>
              <a:avLst/>
              <a:gdLst/>
              <a:ahLst/>
              <a:cxnLst/>
              <a:rect l="l" t="t" r="r" b="b"/>
              <a:pathLst>
                <a:path w="1137919" h="524509">
                  <a:moveTo>
                    <a:pt x="556552" y="53365"/>
                  </a:moveTo>
                  <a:lnTo>
                    <a:pt x="554431" y="48577"/>
                  </a:lnTo>
                  <a:lnTo>
                    <a:pt x="548767" y="41808"/>
                  </a:lnTo>
                  <a:lnTo>
                    <a:pt x="545058" y="37592"/>
                  </a:lnTo>
                  <a:lnTo>
                    <a:pt x="544537" y="37477"/>
                  </a:lnTo>
                  <a:lnTo>
                    <a:pt x="541185" y="36728"/>
                  </a:lnTo>
                  <a:lnTo>
                    <a:pt x="525335" y="37477"/>
                  </a:lnTo>
                  <a:lnTo>
                    <a:pt x="520153" y="31559"/>
                  </a:lnTo>
                  <a:lnTo>
                    <a:pt x="521500" y="19951"/>
                  </a:lnTo>
                  <a:lnTo>
                    <a:pt x="520966" y="17221"/>
                  </a:lnTo>
                  <a:lnTo>
                    <a:pt x="516509" y="11963"/>
                  </a:lnTo>
                  <a:lnTo>
                    <a:pt x="505879" y="2870"/>
                  </a:lnTo>
                  <a:lnTo>
                    <a:pt x="501942" y="0"/>
                  </a:lnTo>
                  <a:lnTo>
                    <a:pt x="491210" y="6489"/>
                  </a:lnTo>
                  <a:lnTo>
                    <a:pt x="434136" y="62903"/>
                  </a:lnTo>
                  <a:lnTo>
                    <a:pt x="393636" y="106070"/>
                  </a:lnTo>
                  <a:lnTo>
                    <a:pt x="349072" y="154686"/>
                  </a:lnTo>
                  <a:lnTo>
                    <a:pt x="303364" y="205384"/>
                  </a:lnTo>
                  <a:lnTo>
                    <a:pt x="259461" y="254774"/>
                  </a:lnTo>
                  <a:lnTo>
                    <a:pt x="220268" y="299478"/>
                  </a:lnTo>
                  <a:lnTo>
                    <a:pt x="188722" y="336118"/>
                  </a:lnTo>
                  <a:lnTo>
                    <a:pt x="165176" y="364502"/>
                  </a:lnTo>
                  <a:lnTo>
                    <a:pt x="162382" y="367538"/>
                  </a:lnTo>
                  <a:lnTo>
                    <a:pt x="159143" y="371271"/>
                  </a:lnTo>
                  <a:lnTo>
                    <a:pt x="155803" y="367284"/>
                  </a:lnTo>
                  <a:lnTo>
                    <a:pt x="153035" y="364185"/>
                  </a:lnTo>
                  <a:lnTo>
                    <a:pt x="150482" y="360946"/>
                  </a:lnTo>
                  <a:lnTo>
                    <a:pt x="136283" y="342303"/>
                  </a:lnTo>
                  <a:lnTo>
                    <a:pt x="110553" y="307098"/>
                  </a:lnTo>
                  <a:lnTo>
                    <a:pt x="105473" y="300545"/>
                  </a:lnTo>
                  <a:lnTo>
                    <a:pt x="96215" y="288582"/>
                  </a:lnTo>
                  <a:lnTo>
                    <a:pt x="89814" y="281012"/>
                  </a:lnTo>
                  <a:lnTo>
                    <a:pt x="83146" y="273646"/>
                  </a:lnTo>
                  <a:lnTo>
                    <a:pt x="76390" y="266357"/>
                  </a:lnTo>
                  <a:lnTo>
                    <a:pt x="69735" y="258991"/>
                  </a:lnTo>
                  <a:lnTo>
                    <a:pt x="65557" y="254254"/>
                  </a:lnTo>
                  <a:lnTo>
                    <a:pt x="60655" y="254393"/>
                  </a:lnTo>
                  <a:lnTo>
                    <a:pt x="49618" y="257810"/>
                  </a:lnTo>
                  <a:lnTo>
                    <a:pt x="42303" y="257848"/>
                  </a:lnTo>
                  <a:lnTo>
                    <a:pt x="35306" y="262229"/>
                  </a:lnTo>
                  <a:lnTo>
                    <a:pt x="32867" y="265087"/>
                  </a:lnTo>
                  <a:lnTo>
                    <a:pt x="36042" y="269633"/>
                  </a:lnTo>
                  <a:lnTo>
                    <a:pt x="36474" y="274053"/>
                  </a:lnTo>
                  <a:lnTo>
                    <a:pt x="33528" y="277202"/>
                  </a:lnTo>
                  <a:lnTo>
                    <a:pt x="25742" y="279336"/>
                  </a:lnTo>
                  <a:lnTo>
                    <a:pt x="15913" y="281736"/>
                  </a:lnTo>
                  <a:lnTo>
                    <a:pt x="6845" y="285737"/>
                  </a:lnTo>
                  <a:lnTo>
                    <a:pt x="4470" y="287337"/>
                  </a:lnTo>
                  <a:lnTo>
                    <a:pt x="9004" y="293852"/>
                  </a:lnTo>
                  <a:lnTo>
                    <a:pt x="2895" y="300545"/>
                  </a:lnTo>
                  <a:lnTo>
                    <a:pt x="0" y="299364"/>
                  </a:lnTo>
                  <a:lnTo>
                    <a:pt x="2501" y="305498"/>
                  </a:lnTo>
                  <a:lnTo>
                    <a:pt x="21005" y="345211"/>
                  </a:lnTo>
                  <a:lnTo>
                    <a:pt x="41986" y="383438"/>
                  </a:lnTo>
                  <a:lnTo>
                    <a:pt x="63804" y="421792"/>
                  </a:lnTo>
                  <a:lnTo>
                    <a:pt x="84836" y="461949"/>
                  </a:lnTo>
                  <a:lnTo>
                    <a:pt x="110934" y="504532"/>
                  </a:lnTo>
                  <a:lnTo>
                    <a:pt x="127723" y="512991"/>
                  </a:lnTo>
                  <a:lnTo>
                    <a:pt x="138823" y="506895"/>
                  </a:lnTo>
                  <a:lnTo>
                    <a:pt x="147866" y="505802"/>
                  </a:lnTo>
                  <a:lnTo>
                    <a:pt x="168567" y="524243"/>
                  </a:lnTo>
                  <a:lnTo>
                    <a:pt x="183832" y="524497"/>
                  </a:lnTo>
                  <a:lnTo>
                    <a:pt x="200939" y="505802"/>
                  </a:lnTo>
                  <a:lnTo>
                    <a:pt x="208711" y="497293"/>
                  </a:lnTo>
                  <a:lnTo>
                    <a:pt x="258241" y="433298"/>
                  </a:lnTo>
                  <a:lnTo>
                    <a:pt x="276301" y="409028"/>
                  </a:lnTo>
                  <a:lnTo>
                    <a:pt x="303606" y="373672"/>
                  </a:lnTo>
                  <a:lnTo>
                    <a:pt x="305498" y="371271"/>
                  </a:lnTo>
                  <a:lnTo>
                    <a:pt x="337604" y="330454"/>
                  </a:lnTo>
                  <a:lnTo>
                    <a:pt x="375691" y="282587"/>
                  </a:lnTo>
                  <a:lnTo>
                    <a:pt x="415290" y="233273"/>
                  </a:lnTo>
                  <a:lnTo>
                    <a:pt x="453847" y="185750"/>
                  </a:lnTo>
                  <a:lnTo>
                    <a:pt x="488772" y="143217"/>
                  </a:lnTo>
                  <a:lnTo>
                    <a:pt x="517486" y="108915"/>
                  </a:lnTo>
                  <a:lnTo>
                    <a:pt x="542798" y="80111"/>
                  </a:lnTo>
                  <a:lnTo>
                    <a:pt x="547941" y="74256"/>
                  </a:lnTo>
                  <a:lnTo>
                    <a:pt x="551573" y="66903"/>
                  </a:lnTo>
                  <a:lnTo>
                    <a:pt x="555485" y="58648"/>
                  </a:lnTo>
                  <a:lnTo>
                    <a:pt x="556552" y="53365"/>
                  </a:lnTo>
                  <a:close/>
                </a:path>
                <a:path w="1137919" h="524509">
                  <a:moveTo>
                    <a:pt x="1137526" y="263537"/>
                  </a:moveTo>
                  <a:lnTo>
                    <a:pt x="961618" y="175577"/>
                  </a:lnTo>
                  <a:lnTo>
                    <a:pt x="961618" y="351497"/>
                  </a:lnTo>
                  <a:lnTo>
                    <a:pt x="1137526" y="263537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823771" y="6077987"/>
              <a:ext cx="1017905" cy="1023619"/>
            </a:xfrm>
            <a:custGeom>
              <a:avLst/>
              <a:gdLst/>
              <a:ahLst/>
              <a:cxnLst/>
              <a:rect l="l" t="t" r="r" b="b"/>
              <a:pathLst>
                <a:path w="1017905" h="1023620">
                  <a:moveTo>
                    <a:pt x="860109" y="366942"/>
                  </a:moveTo>
                  <a:lnTo>
                    <a:pt x="157345" y="366942"/>
                  </a:lnTo>
                  <a:lnTo>
                    <a:pt x="157345" y="1023341"/>
                  </a:lnTo>
                  <a:lnTo>
                    <a:pt x="508665" y="806500"/>
                  </a:lnTo>
                  <a:lnTo>
                    <a:pt x="860109" y="806500"/>
                  </a:lnTo>
                  <a:lnTo>
                    <a:pt x="860109" y="366942"/>
                  </a:lnTo>
                  <a:close/>
                </a:path>
                <a:path w="1017905" h="1023620">
                  <a:moveTo>
                    <a:pt x="860109" y="806500"/>
                  </a:moveTo>
                  <a:lnTo>
                    <a:pt x="508665" y="806500"/>
                  </a:lnTo>
                  <a:lnTo>
                    <a:pt x="860109" y="1023341"/>
                  </a:lnTo>
                  <a:lnTo>
                    <a:pt x="860109" y="806500"/>
                  </a:lnTo>
                  <a:close/>
                </a:path>
                <a:path w="1017905" h="1023620">
                  <a:moveTo>
                    <a:pt x="508665" y="0"/>
                  </a:moveTo>
                  <a:lnTo>
                    <a:pt x="0" y="366942"/>
                  </a:lnTo>
                  <a:lnTo>
                    <a:pt x="1017466" y="366942"/>
                  </a:lnTo>
                  <a:lnTo>
                    <a:pt x="508665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10912017" y="3996260"/>
            <a:ext cx="410864" cy="8435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85" spc="-6" dirty="0">
                <a:solidFill>
                  <a:srgbClr val="0076BA"/>
                </a:solidFill>
                <a:latin typeface="Arial Black"/>
                <a:cs typeface="Arial Black"/>
              </a:rPr>
              <a:t>Application</a:t>
            </a:r>
            <a:endParaRPr sz="485">
              <a:latin typeface="Arial Black"/>
              <a:cs typeface="Arial Black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786517" y="4615283"/>
            <a:ext cx="5683553" cy="333466"/>
            <a:chOff x="1296320" y="7610943"/>
            <a:chExt cx="9372600" cy="549910"/>
          </a:xfrm>
        </p:grpSpPr>
        <p:sp>
          <p:nvSpPr>
            <p:cNvPr id="99" name="object 99"/>
            <p:cNvSpPr/>
            <p:nvPr/>
          </p:nvSpPr>
          <p:spPr>
            <a:xfrm>
              <a:off x="5428706" y="7698898"/>
              <a:ext cx="5240020" cy="0"/>
            </a:xfrm>
            <a:custGeom>
              <a:avLst/>
              <a:gdLst/>
              <a:ahLst/>
              <a:cxnLst/>
              <a:rect l="l" t="t" r="r" b="b"/>
              <a:pathLst>
                <a:path w="5240020">
                  <a:moveTo>
                    <a:pt x="5239596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273735" y="761094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51289" y="8072690"/>
              <a:ext cx="8002905" cy="0"/>
            </a:xfrm>
            <a:custGeom>
              <a:avLst/>
              <a:gdLst/>
              <a:ahLst/>
              <a:cxnLst/>
              <a:rect l="l" t="t" r="r" b="b"/>
              <a:pathLst>
                <a:path w="8002905">
                  <a:moveTo>
                    <a:pt x="8002773" y="0"/>
                  </a:move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96320" y="798473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175910" y="0"/>
                  </a:moveTo>
                  <a:lnTo>
                    <a:pt x="0" y="87955"/>
                  </a:lnTo>
                  <a:lnTo>
                    <a:pt x="175910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B5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444475" y="3717981"/>
            <a:ext cx="879487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182" b="1" i="1" dirty="0">
                <a:solidFill>
                  <a:srgbClr val="F27200"/>
                </a:solidFill>
                <a:latin typeface="Arial"/>
                <a:cs typeface="Arial"/>
              </a:rPr>
              <a:t>Developer</a:t>
            </a:r>
            <a:r>
              <a:rPr sz="1182" b="1" i="1" spc="58" dirty="0">
                <a:solidFill>
                  <a:srgbClr val="F27200"/>
                </a:solidFill>
                <a:latin typeface="Arial"/>
                <a:cs typeface="Arial"/>
              </a:rPr>
              <a:t> </a:t>
            </a:r>
            <a:r>
              <a:rPr sz="1182" b="1" i="1" spc="-30" dirty="0">
                <a:solidFill>
                  <a:srgbClr val="F27200"/>
                </a:solidFill>
                <a:latin typeface="Arial"/>
                <a:cs typeface="Arial"/>
              </a:rPr>
              <a:t>2</a:t>
            </a:r>
            <a:endParaRPr sz="1182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477619" y="5351925"/>
            <a:ext cx="2488672" cy="21503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1334" b="1" i="1" dirty="0">
                <a:solidFill>
                  <a:srgbClr val="004D7F"/>
                </a:solidFill>
                <a:latin typeface="Arial"/>
                <a:cs typeface="Arial"/>
              </a:rPr>
              <a:t>Continuous</a:t>
            </a:r>
            <a:r>
              <a:rPr sz="1334" b="1" i="1" spc="69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sz="1334" b="1" i="1" dirty="0">
                <a:solidFill>
                  <a:srgbClr val="004D7F"/>
                </a:solidFill>
                <a:latin typeface="Arial"/>
                <a:cs typeface="Arial"/>
              </a:rPr>
              <a:t>Integration</a:t>
            </a:r>
            <a:r>
              <a:rPr sz="1334" b="1" i="1" spc="73" dirty="0">
                <a:solidFill>
                  <a:srgbClr val="004D7F"/>
                </a:solidFill>
                <a:latin typeface="Arial"/>
                <a:cs typeface="Arial"/>
              </a:rPr>
              <a:t> </a:t>
            </a:r>
            <a:r>
              <a:rPr sz="1334" b="1" i="1" spc="-6" dirty="0">
                <a:solidFill>
                  <a:srgbClr val="004D7F"/>
                </a:solidFill>
                <a:latin typeface="Arial"/>
                <a:cs typeface="Arial"/>
              </a:rPr>
              <a:t>Server</a:t>
            </a:r>
            <a:endParaRPr sz="1334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407111" y="5755513"/>
            <a:ext cx="5755689" cy="63627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402403">
              <a:spcBef>
                <a:spcPts val="58"/>
              </a:spcBef>
            </a:pPr>
            <a:r>
              <a:rPr sz="1001" b="1" dirty="0">
                <a:solidFill>
                  <a:srgbClr val="EE220C"/>
                </a:solidFill>
                <a:latin typeface="Arial"/>
                <a:cs typeface="Arial"/>
              </a:rPr>
              <a:t>Benefits</a:t>
            </a:r>
            <a:r>
              <a:rPr sz="1001" b="1" spc="-6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001" b="1" dirty="0">
                <a:solidFill>
                  <a:srgbClr val="EE220C"/>
                </a:solidFill>
                <a:latin typeface="Arial"/>
                <a:cs typeface="Arial"/>
              </a:rPr>
              <a:t>of</a:t>
            </a:r>
            <a:r>
              <a:rPr sz="1001" b="1" spc="-3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1001" b="1" dirty="0">
                <a:solidFill>
                  <a:srgbClr val="EE220C"/>
                </a:solidFill>
                <a:latin typeface="Arial"/>
                <a:cs typeface="Arial"/>
              </a:rPr>
              <a:t>that</a:t>
            </a:r>
            <a:r>
              <a:rPr sz="1001" b="1" spc="-6" dirty="0">
                <a:solidFill>
                  <a:srgbClr val="EE220C"/>
                </a:solidFill>
                <a:latin typeface="Arial"/>
                <a:cs typeface="Arial"/>
              </a:rPr>
              <a:t> flow:</a:t>
            </a:r>
            <a:endParaRPr sz="1001" dirty="0">
              <a:latin typeface="Arial"/>
              <a:cs typeface="Arial"/>
            </a:endParaRPr>
          </a:p>
          <a:p>
            <a:pPr marL="150945" indent="-143628">
              <a:spcBef>
                <a:spcPts val="52"/>
              </a:spcBef>
              <a:buClr>
                <a:srgbClr val="EE220C"/>
              </a:buClr>
              <a:buAutoNum type="arabicParenR"/>
              <a:tabLst>
                <a:tab pos="151330" algn="l"/>
              </a:tabLst>
            </a:pPr>
            <a:r>
              <a:rPr sz="1001" b="1" dirty="0">
                <a:latin typeface="Arial"/>
                <a:cs typeface="Arial"/>
              </a:rPr>
              <a:t>If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there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is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a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bug</a:t>
            </a:r>
            <a:r>
              <a:rPr sz="1001" b="1" spc="-12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in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code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developers</a:t>
            </a:r>
            <a:r>
              <a:rPr sz="1001" b="1" spc="-12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will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be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informed</a:t>
            </a:r>
            <a:r>
              <a:rPr sz="1001" b="1" spc="-15" dirty="0">
                <a:latin typeface="Arial"/>
                <a:cs typeface="Arial"/>
              </a:rPr>
              <a:t> </a:t>
            </a:r>
            <a:r>
              <a:rPr sz="1001" b="1" spc="-6" dirty="0">
                <a:latin typeface="Arial"/>
                <a:cs typeface="Arial"/>
              </a:rPr>
              <a:t>immediately</a:t>
            </a:r>
            <a:endParaRPr sz="1001" dirty="0">
              <a:latin typeface="Arial"/>
              <a:cs typeface="Arial"/>
            </a:endParaRPr>
          </a:p>
          <a:p>
            <a:pPr marL="150945" indent="-143628">
              <a:spcBef>
                <a:spcPts val="49"/>
              </a:spcBef>
              <a:buClr>
                <a:srgbClr val="EE220C"/>
              </a:buClr>
              <a:buAutoNum type="arabicParenR"/>
              <a:tabLst>
                <a:tab pos="151330" algn="l"/>
              </a:tabLst>
            </a:pPr>
            <a:r>
              <a:rPr sz="1001" b="1" dirty="0">
                <a:latin typeface="Arial"/>
                <a:cs typeface="Arial"/>
              </a:rPr>
              <a:t>If</a:t>
            </a:r>
            <a:r>
              <a:rPr sz="1001" b="1" spc="-12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there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is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bug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in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code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developers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check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last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spc="-6" dirty="0">
                <a:latin typeface="Arial"/>
                <a:cs typeface="Arial"/>
              </a:rPr>
              <a:t>commit</a:t>
            </a:r>
            <a:r>
              <a:rPr lang="tr-TR" sz="1001" b="1" spc="-6" dirty="0">
                <a:latin typeface="Arial"/>
                <a:cs typeface="Arial"/>
              </a:rPr>
              <a:t>(</a:t>
            </a:r>
            <a:r>
              <a:rPr lang="tr-TR" sz="1001" b="1" spc="-6" dirty="0" err="1">
                <a:latin typeface="Arial"/>
                <a:cs typeface="Arial"/>
              </a:rPr>
              <a:t>commit</a:t>
            </a:r>
            <a:r>
              <a:rPr lang="tr-TR" sz="1001" b="1" spc="-6" dirty="0">
                <a:latin typeface="Arial"/>
                <a:cs typeface="Arial"/>
              </a:rPr>
              <a:t> bazlı takip edilebilir)</a:t>
            </a:r>
            <a:endParaRPr sz="1001" dirty="0">
              <a:latin typeface="Arial"/>
              <a:cs typeface="Arial"/>
            </a:endParaRPr>
          </a:p>
          <a:p>
            <a:pPr marL="150945" indent="-143628">
              <a:spcBef>
                <a:spcPts val="49"/>
              </a:spcBef>
              <a:buClr>
                <a:srgbClr val="EE220C"/>
              </a:buClr>
              <a:buAutoNum type="arabicParenR"/>
              <a:tabLst>
                <a:tab pos="151330" algn="l"/>
              </a:tabLst>
            </a:pPr>
            <a:r>
              <a:rPr sz="1001" b="1" dirty="0">
                <a:latin typeface="Arial"/>
                <a:cs typeface="Arial"/>
              </a:rPr>
              <a:t>It</a:t>
            </a:r>
            <a:r>
              <a:rPr sz="1001" b="1" spc="-12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increases</a:t>
            </a:r>
            <a:r>
              <a:rPr sz="1001" b="1" spc="-12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the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frequency</a:t>
            </a:r>
            <a:r>
              <a:rPr sz="1001" b="1" spc="-12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of</a:t>
            </a:r>
            <a:r>
              <a:rPr sz="1001" b="1" spc="-9" dirty="0">
                <a:latin typeface="Arial"/>
                <a:cs typeface="Arial"/>
              </a:rPr>
              <a:t> </a:t>
            </a:r>
            <a:r>
              <a:rPr sz="1001" b="1" dirty="0">
                <a:latin typeface="Arial"/>
                <a:cs typeface="Arial"/>
              </a:rPr>
              <a:t>new</a:t>
            </a:r>
            <a:r>
              <a:rPr sz="1001" b="1" spc="-12" dirty="0">
                <a:latin typeface="Arial"/>
                <a:cs typeface="Arial"/>
              </a:rPr>
              <a:t> </a:t>
            </a:r>
            <a:r>
              <a:rPr sz="1001" b="1" spc="-6" dirty="0">
                <a:latin typeface="Arial"/>
                <a:cs typeface="Arial"/>
              </a:rPr>
              <a:t>releases</a:t>
            </a:r>
            <a:endParaRPr sz="1001" dirty="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516279" y="1423363"/>
            <a:ext cx="957271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Auto</a:t>
            </a:r>
            <a:r>
              <a:rPr sz="697" b="1" i="1" spc="-30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build</a:t>
            </a:r>
            <a:r>
              <a:rPr sz="697" b="1" i="1" spc="-30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is</a:t>
            </a:r>
            <a:r>
              <a:rPr sz="697" b="1" i="1" spc="-30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spc="-6" dirty="0">
                <a:solidFill>
                  <a:srgbClr val="D31876"/>
                </a:solidFill>
                <a:latin typeface="Arial"/>
                <a:cs typeface="Arial"/>
              </a:rPr>
              <a:t>triggered</a:t>
            </a:r>
            <a:endParaRPr sz="697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511517" y="3758079"/>
            <a:ext cx="957271" cy="11543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Auto</a:t>
            </a:r>
            <a:r>
              <a:rPr sz="697" b="1" i="1" spc="-30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build</a:t>
            </a:r>
            <a:r>
              <a:rPr sz="697" b="1" i="1" spc="-30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dirty="0">
                <a:solidFill>
                  <a:srgbClr val="D31876"/>
                </a:solidFill>
                <a:latin typeface="Arial"/>
                <a:cs typeface="Arial"/>
              </a:rPr>
              <a:t>is</a:t>
            </a:r>
            <a:r>
              <a:rPr sz="697" b="1" i="1" spc="-30" dirty="0">
                <a:solidFill>
                  <a:srgbClr val="D31876"/>
                </a:solidFill>
                <a:latin typeface="Arial"/>
                <a:cs typeface="Arial"/>
              </a:rPr>
              <a:t> </a:t>
            </a:r>
            <a:r>
              <a:rPr sz="697" b="1" i="1" spc="-6" dirty="0">
                <a:solidFill>
                  <a:srgbClr val="D31876"/>
                </a:solidFill>
                <a:latin typeface="Arial"/>
                <a:cs typeface="Arial"/>
              </a:rPr>
              <a:t>triggered</a:t>
            </a:r>
            <a:endParaRPr sz="69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</TotalTime>
  <Words>979</Words>
  <Application>Microsoft Office PowerPoint</Application>
  <PresentationFormat>Geniş ekran</PresentationFormat>
  <Paragraphs>126</Paragraphs>
  <Slides>26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3" baseType="lpstr">
      <vt:lpstr>Calibri</vt:lpstr>
      <vt:lpstr>Times New Roman</vt:lpstr>
      <vt:lpstr>Arial Black</vt:lpstr>
      <vt:lpstr>Calibri Light</vt:lpstr>
      <vt:lpstr>Century Gothic</vt:lpstr>
      <vt:lpstr>Arial</vt:lpstr>
      <vt:lpstr>Office Theme</vt:lpstr>
      <vt:lpstr>PowerPoint Sunusu</vt:lpstr>
      <vt:lpstr>Jenkins</vt:lpstr>
      <vt:lpstr>What is Jenkins?</vt:lpstr>
      <vt:lpstr>Jenkins History</vt:lpstr>
      <vt:lpstr>CI/CD Tools</vt:lpstr>
      <vt:lpstr>PowerPoint Sunusu</vt:lpstr>
      <vt:lpstr>Jenkins Kavramları</vt:lpstr>
      <vt:lpstr>Without Jenkins</vt:lpstr>
      <vt:lpstr>With Jenkins</vt:lpstr>
      <vt:lpstr>PowerPoint Sunusu</vt:lpstr>
      <vt:lpstr>Branch Enviroment</vt:lpstr>
      <vt:lpstr>Branch Enviroment</vt:lpstr>
      <vt:lpstr>Continuous Integration(CI)</vt:lpstr>
      <vt:lpstr>Continuous Integration</vt:lpstr>
      <vt:lpstr>Continuous Deployment (CD)</vt:lpstr>
      <vt:lpstr>Continuous Delivery and Continuous Deployment</vt:lpstr>
      <vt:lpstr>PowerPoint Sunusu</vt:lpstr>
      <vt:lpstr>PowerPoint Sunusu</vt:lpstr>
      <vt:lpstr>PowerPoint Sunusu</vt:lpstr>
      <vt:lpstr>Dashboard</vt:lpstr>
      <vt:lpstr>PowerPoint Sunusu</vt:lpstr>
      <vt:lpstr>PowerPoint Sunusu</vt:lpstr>
      <vt:lpstr>Jenkins Jobs</vt:lpstr>
      <vt:lpstr>Jenkins Pipelines</vt:lpstr>
      <vt:lpstr>Examples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İhsan ALGÜL</dc:creator>
  <cp:lastModifiedBy>PC</cp:lastModifiedBy>
  <cp:revision>9</cp:revision>
  <dcterms:created xsi:type="dcterms:W3CDTF">2022-05-08T05:56:54Z</dcterms:created>
  <dcterms:modified xsi:type="dcterms:W3CDTF">2022-07-26T20:17:51Z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2022-05-13T00:00:00Z</vt:filetime>
  </property>
  <property fmtid="{D5CDD505-2E9C-101B-9397-08002B2CF9AE}" pid="3" name="Creator">
    <vt:lpwstr>Microsoft® PowerPoint® Microsoft 365 için</vt:lpwstr>
  </property>
  <property fmtid="{D5CDD505-2E9C-101B-9397-08002B2CF9AE}" pid="4" name="LastSaved">
    <vt:filetime>2022-05-08T00:00:00Z</vt:filetime>
  </property>
</Properties>
</file>